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Nunito"/>
      <p:regular r:id="rId32"/>
      <p:bold r:id="rId33"/>
      <p:italic r:id="rId34"/>
      <p:boldItalic r:id="rId35"/>
    </p:embeddedFont>
    <p:embeddedFont>
      <p:font typeface="Baskervville"/>
      <p:regular r:id="rId36"/>
      <p:italic r:id="rId37"/>
    </p:embeddedFont>
    <p:embeddedFont>
      <p:font typeface="Bebas Neu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7D4953-04CA-410B-A533-B5824E873584}">
  <a:tblStyle styleId="{487D4953-04CA-410B-A533-B5824E8735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37" Type="http://schemas.openxmlformats.org/officeDocument/2006/relationships/font" Target="fonts/Baskervville-italic.fntdata"/><Relationship Id="rId14" Type="http://schemas.openxmlformats.org/officeDocument/2006/relationships/slide" Target="slides/slide8.xml"/><Relationship Id="rId36" Type="http://schemas.openxmlformats.org/officeDocument/2006/relationships/font" Target="fonts/Baskervville-regular.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BebasNeu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0beed83bbf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0beed83bbf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faa96a7b4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faa96a7b4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fc5909731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fc5909731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faa96a7b4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faa96a7b4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faa96a7b4d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faa96a7b4d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0beed83bbf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0beed83bbf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0c47301b8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0c47301b8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0c47301b8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0c47301b8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faa96a7b4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faa96a7b4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0beed83bbf_4_4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0beed83bbf_4_4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3a5f971e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b3a5f971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fc5909731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fc5909731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faa96a7b4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faa96a7b4d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0c47301b8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0c47301b8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0c47301b8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0c47301b8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0c47301b8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0c47301b8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0c425d62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0c425d62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b785ccc9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b785ccc9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b785ccc97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b785ccc97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0c47301b8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0c47301b8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faa96a7b4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faa96a7b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faa96a7b4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faa96a7b4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0beed83bb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0beed83bb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0beed83bb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0beed83bb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0000"/>
          </a:blip>
          <a:srcRect b="0" l="69" r="69" t="0"/>
          <a:stretch/>
        </p:blipFill>
        <p:spPr>
          <a:xfrm>
            <a:off x="0" y="0"/>
            <a:ext cx="9143998" cy="5149050"/>
          </a:xfrm>
          <a:prstGeom prst="rect">
            <a:avLst/>
          </a:prstGeom>
          <a:noFill/>
          <a:ln>
            <a:noFill/>
          </a:ln>
        </p:spPr>
      </p:pic>
      <p:sp>
        <p:nvSpPr>
          <p:cNvPr id="10" name="Google Shape;10;p2"/>
          <p:cNvSpPr txBox="1"/>
          <p:nvPr>
            <p:ph type="ctrTitle"/>
          </p:nvPr>
        </p:nvSpPr>
        <p:spPr>
          <a:xfrm>
            <a:off x="3358600" y="1268375"/>
            <a:ext cx="5027700" cy="2180400"/>
          </a:xfrm>
          <a:prstGeom prst="rect">
            <a:avLst/>
          </a:prstGeom>
        </p:spPr>
        <p:txBody>
          <a:bodyPr anchorCtr="0" anchor="b" bIns="91425" lIns="91425" spcFirstLastPara="1" rIns="91425" wrap="square" tIns="91425">
            <a:noAutofit/>
          </a:bodyPr>
          <a:lstStyle>
            <a:lvl1pPr lvl="0" algn="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401200" y="3871325"/>
            <a:ext cx="5027700" cy="40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pic>
        <p:nvPicPr>
          <p:cNvPr id="83" name="Google Shape;83;p11"/>
          <p:cNvPicPr preferRelativeResize="0"/>
          <p:nvPr/>
        </p:nvPicPr>
        <p:blipFill>
          <a:blip r:embed="rId2">
            <a:alphaModFix amt="50000"/>
          </a:blip>
          <a:stretch>
            <a:fillRect/>
          </a:stretch>
        </p:blipFill>
        <p:spPr>
          <a:xfrm>
            <a:off x="1" y="0"/>
            <a:ext cx="9143998" cy="5143500"/>
          </a:xfrm>
          <a:prstGeom prst="rect">
            <a:avLst/>
          </a:prstGeom>
          <a:noFill/>
          <a:ln>
            <a:noFill/>
          </a:ln>
        </p:spPr>
      </p:pic>
      <p:sp>
        <p:nvSpPr>
          <p:cNvPr id="84" name="Google Shape;84;p11"/>
          <p:cNvSpPr txBox="1"/>
          <p:nvPr>
            <p:ph hasCustomPrompt="1" type="title"/>
          </p:nvPr>
        </p:nvSpPr>
        <p:spPr>
          <a:xfrm>
            <a:off x="1284000" y="1531188"/>
            <a:ext cx="6576000" cy="1198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 name="Google Shape;85;p11"/>
          <p:cNvSpPr txBox="1"/>
          <p:nvPr>
            <p:ph idx="1" type="subTitle"/>
          </p:nvPr>
        </p:nvSpPr>
        <p:spPr>
          <a:xfrm>
            <a:off x="1284000" y="3111013"/>
            <a:ext cx="65760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6"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2">
            <a:alphaModFix amt="50000"/>
          </a:blip>
          <a:srcRect b="0" l="0" r="10" t="0"/>
          <a:stretch/>
        </p:blipFill>
        <p:spPr>
          <a:xfrm>
            <a:off x="0" y="-2286"/>
            <a:ext cx="9143998" cy="5148072"/>
          </a:xfrm>
          <a:prstGeom prst="rect">
            <a:avLst/>
          </a:prstGeom>
          <a:noFill/>
          <a:ln>
            <a:noFill/>
          </a:ln>
        </p:spPr>
      </p:pic>
      <p:sp>
        <p:nvSpPr>
          <p:cNvPr id="89" name="Google Shape;89;p13"/>
          <p:cNvSpPr txBox="1"/>
          <p:nvPr>
            <p:ph hasCustomPrompt="1" type="title"/>
          </p:nvPr>
        </p:nvSpPr>
        <p:spPr>
          <a:xfrm>
            <a:off x="974700" y="1881050"/>
            <a:ext cx="6858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idx="1" type="subTitle"/>
          </p:nvPr>
        </p:nvSpPr>
        <p:spPr>
          <a:xfrm>
            <a:off x="1908750" y="2201761"/>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1" name="Google Shape;91;p13"/>
          <p:cNvSpPr txBox="1"/>
          <p:nvPr>
            <p:ph hasCustomPrompt="1" idx="2" type="title"/>
          </p:nvPr>
        </p:nvSpPr>
        <p:spPr>
          <a:xfrm>
            <a:off x="4969500" y="1881050"/>
            <a:ext cx="6870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3" type="subTitle"/>
          </p:nvPr>
        </p:nvSpPr>
        <p:spPr>
          <a:xfrm>
            <a:off x="5904750" y="2201761"/>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hasCustomPrompt="1" idx="4" type="title"/>
          </p:nvPr>
        </p:nvSpPr>
        <p:spPr>
          <a:xfrm>
            <a:off x="974700" y="3458625"/>
            <a:ext cx="6858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5" type="subTitle"/>
          </p:nvPr>
        </p:nvSpPr>
        <p:spPr>
          <a:xfrm>
            <a:off x="1908750" y="3779328"/>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3"/>
          <p:cNvSpPr txBox="1"/>
          <p:nvPr>
            <p:ph hasCustomPrompt="1" idx="6" type="title"/>
          </p:nvPr>
        </p:nvSpPr>
        <p:spPr>
          <a:xfrm>
            <a:off x="4969500" y="3458625"/>
            <a:ext cx="6870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idx="7" type="subTitle"/>
          </p:nvPr>
        </p:nvSpPr>
        <p:spPr>
          <a:xfrm>
            <a:off x="5904750" y="3779328"/>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3"/>
          <p:cNvSpPr txBox="1"/>
          <p:nvPr>
            <p:ph idx="8"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13"/>
          <p:cNvSpPr txBox="1"/>
          <p:nvPr>
            <p:ph idx="9" type="subTitle"/>
          </p:nvPr>
        </p:nvSpPr>
        <p:spPr>
          <a:xfrm>
            <a:off x="1908750" y="1671350"/>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9" name="Google Shape;99;p13"/>
          <p:cNvSpPr txBox="1"/>
          <p:nvPr>
            <p:ph idx="13" type="subTitle"/>
          </p:nvPr>
        </p:nvSpPr>
        <p:spPr>
          <a:xfrm>
            <a:off x="5904750" y="1671350"/>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 name="Google Shape;100;p13"/>
          <p:cNvSpPr txBox="1"/>
          <p:nvPr>
            <p:ph idx="14" type="subTitle"/>
          </p:nvPr>
        </p:nvSpPr>
        <p:spPr>
          <a:xfrm>
            <a:off x="1908750" y="3248925"/>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 name="Google Shape;101;p13"/>
          <p:cNvSpPr txBox="1"/>
          <p:nvPr>
            <p:ph idx="15" type="subTitle"/>
          </p:nvPr>
        </p:nvSpPr>
        <p:spPr>
          <a:xfrm>
            <a:off x="5904750" y="3248925"/>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02" name="Google Shape;102;p13"/>
          <p:cNvGrpSpPr/>
          <p:nvPr/>
        </p:nvGrpSpPr>
        <p:grpSpPr>
          <a:xfrm>
            <a:off x="165750" y="63155"/>
            <a:ext cx="409357" cy="409357"/>
            <a:chOff x="1393875" y="-1823657"/>
            <a:chExt cx="409357" cy="409357"/>
          </a:xfrm>
        </p:grpSpPr>
        <p:cxnSp>
          <p:nvCxnSpPr>
            <p:cNvPr id="103" name="Google Shape;103;p1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04" name="Google Shape;104;p1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05" name="Google Shape;105;p1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06" name="Google Shape;106;p1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07" name="Google Shape;107;p13"/>
          <p:cNvGrpSpPr/>
          <p:nvPr/>
        </p:nvGrpSpPr>
        <p:grpSpPr>
          <a:xfrm>
            <a:off x="165750" y="4670980"/>
            <a:ext cx="409357" cy="409357"/>
            <a:chOff x="1393875" y="-1823657"/>
            <a:chExt cx="409357" cy="409357"/>
          </a:xfrm>
        </p:grpSpPr>
        <p:cxnSp>
          <p:nvCxnSpPr>
            <p:cNvPr id="108" name="Google Shape;108;p1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09" name="Google Shape;109;p1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10" name="Google Shape;110;p1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11" name="Google Shape;111;p1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2" name="Shape 112"/>
        <p:cNvGrpSpPr/>
        <p:nvPr/>
      </p:nvGrpSpPr>
      <p:grpSpPr>
        <a:xfrm>
          <a:off x="0" y="0"/>
          <a:ext cx="0" cy="0"/>
          <a:chOff x="0" y="0"/>
          <a:chExt cx="0" cy="0"/>
        </a:xfrm>
      </p:grpSpPr>
      <p:pic>
        <p:nvPicPr>
          <p:cNvPr id="113" name="Google Shape;113;p14"/>
          <p:cNvPicPr preferRelativeResize="0"/>
          <p:nvPr/>
        </p:nvPicPr>
        <p:blipFill>
          <a:blip r:embed="rId2">
            <a:alphaModFix amt="50000"/>
          </a:blip>
          <a:stretch>
            <a:fillRect/>
          </a:stretch>
        </p:blipFill>
        <p:spPr>
          <a:xfrm flipH="1" rot="10800000">
            <a:off x="0" y="952"/>
            <a:ext cx="9143998" cy="5141595"/>
          </a:xfrm>
          <a:prstGeom prst="rect">
            <a:avLst/>
          </a:prstGeom>
          <a:noFill/>
          <a:ln>
            <a:noFill/>
          </a:ln>
        </p:spPr>
      </p:pic>
      <p:sp>
        <p:nvSpPr>
          <p:cNvPr id="114" name="Google Shape;114;p14"/>
          <p:cNvSpPr txBox="1"/>
          <p:nvPr>
            <p:ph type="title"/>
          </p:nvPr>
        </p:nvSpPr>
        <p:spPr>
          <a:xfrm>
            <a:off x="1458150" y="3606300"/>
            <a:ext cx="62277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i="1"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5" name="Google Shape;115;p14"/>
          <p:cNvSpPr txBox="1"/>
          <p:nvPr>
            <p:ph idx="1" type="subTitle"/>
          </p:nvPr>
        </p:nvSpPr>
        <p:spPr>
          <a:xfrm>
            <a:off x="1458150" y="1005300"/>
            <a:ext cx="6227700" cy="21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16" name="Google Shape;116;p14"/>
          <p:cNvGrpSpPr/>
          <p:nvPr/>
        </p:nvGrpSpPr>
        <p:grpSpPr>
          <a:xfrm>
            <a:off x="154413" y="3889868"/>
            <a:ext cx="409357" cy="409357"/>
            <a:chOff x="1393875" y="-1823657"/>
            <a:chExt cx="409357" cy="409357"/>
          </a:xfrm>
        </p:grpSpPr>
        <p:cxnSp>
          <p:nvCxnSpPr>
            <p:cNvPr id="117" name="Google Shape;117;p1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18" name="Google Shape;118;p1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19" name="Google Shape;119;p1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20" name="Google Shape;120;p1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1_2">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mt="50000"/>
          </a:blip>
          <a:srcRect b="0" l="59" r="69" t="0"/>
          <a:stretch/>
        </p:blipFill>
        <p:spPr>
          <a:xfrm flipH="1">
            <a:off x="0" y="-2286"/>
            <a:ext cx="9143998" cy="5148071"/>
          </a:xfrm>
          <a:prstGeom prst="rect">
            <a:avLst/>
          </a:prstGeom>
          <a:noFill/>
          <a:ln>
            <a:noFill/>
          </a:ln>
        </p:spPr>
      </p:pic>
      <p:sp>
        <p:nvSpPr>
          <p:cNvPr id="123" name="Google Shape;123;p15"/>
          <p:cNvSpPr txBox="1"/>
          <p:nvPr>
            <p:ph type="title"/>
          </p:nvPr>
        </p:nvSpPr>
        <p:spPr>
          <a:xfrm>
            <a:off x="3646900" y="2179625"/>
            <a:ext cx="47820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4" name="Google Shape;124;p15"/>
          <p:cNvSpPr txBox="1"/>
          <p:nvPr>
            <p:ph hasCustomPrompt="1" idx="2" type="title"/>
          </p:nvPr>
        </p:nvSpPr>
        <p:spPr>
          <a:xfrm>
            <a:off x="5278000" y="1064838"/>
            <a:ext cx="3150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5" name="Google Shape;125;p15"/>
          <p:cNvSpPr txBox="1"/>
          <p:nvPr>
            <p:ph idx="1" type="subTitle"/>
          </p:nvPr>
        </p:nvSpPr>
        <p:spPr>
          <a:xfrm>
            <a:off x="3718600" y="3347200"/>
            <a:ext cx="4710300" cy="51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126" name="Shape 126"/>
        <p:cNvGrpSpPr/>
        <p:nvPr/>
      </p:nvGrpSpPr>
      <p:grpSpPr>
        <a:xfrm>
          <a:off x="0" y="0"/>
          <a:ext cx="0" cy="0"/>
          <a:chOff x="0" y="0"/>
          <a:chExt cx="0" cy="0"/>
        </a:xfrm>
      </p:grpSpPr>
      <p:pic>
        <p:nvPicPr>
          <p:cNvPr id="127" name="Google Shape;127;p16"/>
          <p:cNvPicPr preferRelativeResize="0"/>
          <p:nvPr/>
        </p:nvPicPr>
        <p:blipFill>
          <a:blip r:embed="rId2">
            <a:alphaModFix amt="40000"/>
          </a:blip>
          <a:stretch>
            <a:fillRect/>
          </a:stretch>
        </p:blipFill>
        <p:spPr>
          <a:xfrm>
            <a:off x="-24494" y="-2286"/>
            <a:ext cx="9192987" cy="5148073"/>
          </a:xfrm>
          <a:prstGeom prst="rect">
            <a:avLst/>
          </a:prstGeom>
          <a:noFill/>
          <a:ln>
            <a:noFill/>
          </a:ln>
        </p:spPr>
      </p:pic>
      <p:sp>
        <p:nvSpPr>
          <p:cNvPr id="128" name="Google Shape;128;p1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9" name="Google Shape;129;p16"/>
          <p:cNvGrpSpPr/>
          <p:nvPr/>
        </p:nvGrpSpPr>
        <p:grpSpPr>
          <a:xfrm>
            <a:off x="-1054235" y="-24285"/>
            <a:ext cx="1639399" cy="2945004"/>
            <a:chOff x="-2117800" y="-126050"/>
            <a:chExt cx="2832900" cy="5089000"/>
          </a:xfrm>
        </p:grpSpPr>
        <p:sp>
          <p:nvSpPr>
            <p:cNvPr id="130" name="Google Shape;130;p16"/>
            <p:cNvSpPr/>
            <p:nvPr/>
          </p:nvSpPr>
          <p:spPr>
            <a:xfrm>
              <a:off x="-2117800" y="100200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2117800" y="2130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2117800" y="-126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6"/>
          <p:cNvGrpSpPr/>
          <p:nvPr/>
        </p:nvGrpSpPr>
        <p:grpSpPr>
          <a:xfrm>
            <a:off x="6453313" y="80568"/>
            <a:ext cx="409357" cy="409357"/>
            <a:chOff x="1393875" y="-1823657"/>
            <a:chExt cx="409357" cy="409357"/>
          </a:xfrm>
        </p:grpSpPr>
        <p:cxnSp>
          <p:nvCxnSpPr>
            <p:cNvPr id="134" name="Google Shape;134;p1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35" name="Google Shape;135;p1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36" name="Google Shape;136;p1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37" name="Google Shape;137;p1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38" name="Google Shape;138;p16"/>
          <p:cNvGrpSpPr/>
          <p:nvPr/>
        </p:nvGrpSpPr>
        <p:grpSpPr>
          <a:xfrm>
            <a:off x="8488076" y="1411928"/>
            <a:ext cx="837000" cy="1444351"/>
            <a:chOff x="8584751" y="1392578"/>
            <a:chExt cx="837000" cy="1444351"/>
          </a:xfrm>
        </p:grpSpPr>
        <p:sp>
          <p:nvSpPr>
            <p:cNvPr id="139" name="Google Shape;139;p16"/>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3">
    <p:spTree>
      <p:nvGrpSpPr>
        <p:cNvPr id="141" name="Shape 141"/>
        <p:cNvGrpSpPr/>
        <p:nvPr/>
      </p:nvGrpSpPr>
      <p:grpSpPr>
        <a:xfrm>
          <a:off x="0" y="0"/>
          <a:ext cx="0" cy="0"/>
          <a:chOff x="0" y="0"/>
          <a:chExt cx="0" cy="0"/>
        </a:xfrm>
      </p:grpSpPr>
      <p:pic>
        <p:nvPicPr>
          <p:cNvPr id="142" name="Google Shape;142;p17"/>
          <p:cNvPicPr preferRelativeResize="0"/>
          <p:nvPr/>
        </p:nvPicPr>
        <p:blipFill>
          <a:blip r:embed="rId2">
            <a:alphaModFix amt="50000"/>
          </a:blip>
          <a:stretch>
            <a:fillRect/>
          </a:stretch>
        </p:blipFill>
        <p:spPr>
          <a:xfrm flipH="1" rot="10800000">
            <a:off x="0" y="-765"/>
            <a:ext cx="9144000" cy="5145030"/>
          </a:xfrm>
          <a:prstGeom prst="rect">
            <a:avLst/>
          </a:prstGeom>
          <a:noFill/>
          <a:ln>
            <a:noFill/>
          </a:ln>
        </p:spPr>
      </p:pic>
      <p:sp>
        <p:nvSpPr>
          <p:cNvPr id="143" name="Google Shape;143;p1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4" name="Google Shape;144;p17"/>
          <p:cNvGrpSpPr/>
          <p:nvPr/>
        </p:nvGrpSpPr>
        <p:grpSpPr>
          <a:xfrm>
            <a:off x="8424000" y="3530475"/>
            <a:ext cx="1213500" cy="1766400"/>
            <a:chOff x="0" y="3380425"/>
            <a:chExt cx="1213500" cy="1766400"/>
          </a:xfrm>
        </p:grpSpPr>
        <p:sp>
          <p:nvSpPr>
            <p:cNvPr id="145" name="Google Shape;145;p17"/>
            <p:cNvSpPr/>
            <p:nvPr/>
          </p:nvSpPr>
          <p:spPr>
            <a:xfrm>
              <a:off x="0" y="3380425"/>
              <a:ext cx="1213500" cy="17664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102900" y="3530125"/>
              <a:ext cx="1007700" cy="14670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7"/>
          <p:cNvGrpSpPr/>
          <p:nvPr/>
        </p:nvGrpSpPr>
        <p:grpSpPr>
          <a:xfrm>
            <a:off x="-498400" y="1490875"/>
            <a:ext cx="1213500" cy="1766400"/>
            <a:chOff x="0" y="3380425"/>
            <a:chExt cx="1213500" cy="1766400"/>
          </a:xfrm>
        </p:grpSpPr>
        <p:sp>
          <p:nvSpPr>
            <p:cNvPr id="148" name="Google Shape;148;p17"/>
            <p:cNvSpPr/>
            <p:nvPr/>
          </p:nvSpPr>
          <p:spPr>
            <a:xfrm>
              <a:off x="0" y="3380425"/>
              <a:ext cx="1213500" cy="17664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102900" y="3530125"/>
              <a:ext cx="1007700" cy="14670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7"/>
          <p:cNvGrpSpPr/>
          <p:nvPr/>
        </p:nvGrpSpPr>
        <p:grpSpPr>
          <a:xfrm>
            <a:off x="149613" y="330318"/>
            <a:ext cx="409357" cy="409357"/>
            <a:chOff x="1393875" y="-1823657"/>
            <a:chExt cx="409357" cy="409357"/>
          </a:xfrm>
        </p:grpSpPr>
        <p:cxnSp>
          <p:nvCxnSpPr>
            <p:cNvPr id="151" name="Google Shape;151;p1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52" name="Google Shape;152;p1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53" name="Google Shape;153;p1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54" name="Google Shape;154;p1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3_1">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mt="49000"/>
          </a:blip>
          <a:srcRect b="89" l="0" r="0" t="89"/>
          <a:stretch/>
        </p:blipFill>
        <p:spPr>
          <a:xfrm>
            <a:off x="0" y="-2286"/>
            <a:ext cx="9144000" cy="5148073"/>
          </a:xfrm>
          <a:prstGeom prst="rect">
            <a:avLst/>
          </a:prstGeom>
          <a:noFill/>
          <a:ln>
            <a:noFill/>
          </a:ln>
        </p:spPr>
      </p:pic>
      <p:sp>
        <p:nvSpPr>
          <p:cNvPr id="157" name="Google Shape;157;p18"/>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8" name="Google Shape;158;p18"/>
          <p:cNvGrpSpPr/>
          <p:nvPr/>
        </p:nvGrpSpPr>
        <p:grpSpPr>
          <a:xfrm>
            <a:off x="159263" y="4648818"/>
            <a:ext cx="409357" cy="409357"/>
            <a:chOff x="1393875" y="-1823657"/>
            <a:chExt cx="409357" cy="409357"/>
          </a:xfrm>
        </p:grpSpPr>
        <p:cxnSp>
          <p:nvCxnSpPr>
            <p:cNvPr id="159" name="Google Shape;159;p18"/>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0" name="Google Shape;160;p18"/>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1" name="Google Shape;161;p18"/>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2" name="Google Shape;162;p18"/>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63" name="Google Shape;163;p18"/>
          <p:cNvGrpSpPr/>
          <p:nvPr/>
        </p:nvGrpSpPr>
        <p:grpSpPr>
          <a:xfrm>
            <a:off x="8424001" y="178928"/>
            <a:ext cx="837000" cy="1444351"/>
            <a:chOff x="8584751" y="1392578"/>
            <a:chExt cx="837000" cy="1444351"/>
          </a:xfrm>
        </p:grpSpPr>
        <p:sp>
          <p:nvSpPr>
            <p:cNvPr id="164" name="Google Shape;164;p18"/>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6" name="Shape 166"/>
        <p:cNvGrpSpPr/>
        <p:nvPr/>
      </p:nvGrpSpPr>
      <p:grpSpPr>
        <a:xfrm>
          <a:off x="0" y="0"/>
          <a:ext cx="0" cy="0"/>
          <a:chOff x="0" y="0"/>
          <a:chExt cx="0" cy="0"/>
        </a:xfrm>
      </p:grpSpPr>
      <p:pic>
        <p:nvPicPr>
          <p:cNvPr id="167" name="Google Shape;167;p19"/>
          <p:cNvPicPr preferRelativeResize="0"/>
          <p:nvPr/>
        </p:nvPicPr>
        <p:blipFill>
          <a:blip r:embed="rId2">
            <a:alphaModFix amt="50000"/>
          </a:blip>
          <a:stretch>
            <a:fillRect/>
          </a:stretch>
        </p:blipFill>
        <p:spPr>
          <a:xfrm>
            <a:off x="3720" y="0"/>
            <a:ext cx="9136561" cy="5143500"/>
          </a:xfrm>
          <a:prstGeom prst="rect">
            <a:avLst/>
          </a:prstGeom>
          <a:noFill/>
          <a:ln>
            <a:noFill/>
          </a:ln>
        </p:spPr>
      </p:pic>
      <p:sp>
        <p:nvSpPr>
          <p:cNvPr id="168" name="Google Shape;168;p19"/>
          <p:cNvSpPr txBox="1"/>
          <p:nvPr>
            <p:ph idx="1" type="subTitle"/>
          </p:nvPr>
        </p:nvSpPr>
        <p:spPr>
          <a:xfrm>
            <a:off x="2573550" y="3093000"/>
            <a:ext cx="3996900" cy="9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19"/>
          <p:cNvSpPr txBox="1"/>
          <p:nvPr>
            <p:ph type="title"/>
          </p:nvPr>
        </p:nvSpPr>
        <p:spPr>
          <a:xfrm>
            <a:off x="2573550" y="1268150"/>
            <a:ext cx="3996900" cy="147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70" name="Google Shape;170;p19"/>
          <p:cNvGrpSpPr/>
          <p:nvPr/>
        </p:nvGrpSpPr>
        <p:grpSpPr>
          <a:xfrm>
            <a:off x="4374950" y="60093"/>
            <a:ext cx="409357" cy="409357"/>
            <a:chOff x="1393875" y="-1823657"/>
            <a:chExt cx="409357" cy="409357"/>
          </a:xfrm>
        </p:grpSpPr>
        <p:cxnSp>
          <p:nvCxnSpPr>
            <p:cNvPr id="171" name="Google Shape;171;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2" name="Google Shape;172;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3" name="Google Shape;173;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74" name="Google Shape;174;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75" name="Google Shape;175;p19"/>
          <p:cNvGrpSpPr/>
          <p:nvPr/>
        </p:nvGrpSpPr>
        <p:grpSpPr>
          <a:xfrm>
            <a:off x="146321" y="2367071"/>
            <a:ext cx="409357" cy="409357"/>
            <a:chOff x="1393875" y="-1823657"/>
            <a:chExt cx="409357" cy="409357"/>
          </a:xfrm>
        </p:grpSpPr>
        <p:cxnSp>
          <p:nvCxnSpPr>
            <p:cNvPr id="176" name="Google Shape;176;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7" name="Google Shape;177;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8" name="Google Shape;178;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79" name="Google Shape;179;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80" name="Google Shape;180;p19"/>
          <p:cNvGrpSpPr/>
          <p:nvPr/>
        </p:nvGrpSpPr>
        <p:grpSpPr>
          <a:xfrm>
            <a:off x="8588321" y="2367071"/>
            <a:ext cx="409357" cy="409357"/>
            <a:chOff x="1393875" y="-1823657"/>
            <a:chExt cx="409357" cy="409357"/>
          </a:xfrm>
        </p:grpSpPr>
        <p:cxnSp>
          <p:nvCxnSpPr>
            <p:cNvPr id="181" name="Google Shape;181;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2" name="Google Shape;182;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3" name="Google Shape;183;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84" name="Google Shape;184;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85" name="Google Shape;185;p19"/>
          <p:cNvGrpSpPr/>
          <p:nvPr/>
        </p:nvGrpSpPr>
        <p:grpSpPr>
          <a:xfrm>
            <a:off x="4374950" y="4671818"/>
            <a:ext cx="409357" cy="409357"/>
            <a:chOff x="1393875" y="-1823657"/>
            <a:chExt cx="409357" cy="409357"/>
          </a:xfrm>
        </p:grpSpPr>
        <p:cxnSp>
          <p:nvCxnSpPr>
            <p:cNvPr id="186" name="Google Shape;186;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7" name="Google Shape;187;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8" name="Google Shape;188;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89" name="Google Shape;189;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90" name="Shape 190"/>
        <p:cNvGrpSpPr/>
        <p:nvPr/>
      </p:nvGrpSpPr>
      <p:grpSpPr>
        <a:xfrm>
          <a:off x="0" y="0"/>
          <a:ext cx="0" cy="0"/>
          <a:chOff x="0" y="0"/>
          <a:chExt cx="0" cy="0"/>
        </a:xfrm>
      </p:grpSpPr>
      <p:pic>
        <p:nvPicPr>
          <p:cNvPr id="191" name="Google Shape;191;p20"/>
          <p:cNvPicPr preferRelativeResize="0"/>
          <p:nvPr/>
        </p:nvPicPr>
        <p:blipFill>
          <a:blip r:embed="rId2">
            <a:alphaModFix amt="50000"/>
          </a:blip>
          <a:stretch>
            <a:fillRect/>
          </a:stretch>
        </p:blipFill>
        <p:spPr>
          <a:xfrm flipH="1">
            <a:off x="1" y="0"/>
            <a:ext cx="9143998" cy="5143500"/>
          </a:xfrm>
          <a:prstGeom prst="rect">
            <a:avLst/>
          </a:prstGeom>
          <a:noFill/>
          <a:ln>
            <a:noFill/>
          </a:ln>
        </p:spPr>
      </p:pic>
      <p:sp>
        <p:nvSpPr>
          <p:cNvPr id="192" name="Google Shape;192;p20"/>
          <p:cNvSpPr txBox="1"/>
          <p:nvPr>
            <p:ph type="title"/>
          </p:nvPr>
        </p:nvSpPr>
        <p:spPr>
          <a:xfrm>
            <a:off x="720000" y="1064975"/>
            <a:ext cx="3548400" cy="1809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20"/>
          <p:cNvSpPr txBox="1"/>
          <p:nvPr>
            <p:ph idx="1" type="subTitle"/>
          </p:nvPr>
        </p:nvSpPr>
        <p:spPr>
          <a:xfrm>
            <a:off x="720000" y="3184200"/>
            <a:ext cx="3548400" cy="8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0"/>
          <p:cNvSpPr/>
          <p:nvPr>
            <p:ph idx="2" type="pic"/>
          </p:nvPr>
        </p:nvSpPr>
        <p:spPr>
          <a:xfrm>
            <a:off x="4828000" y="535000"/>
            <a:ext cx="3600900" cy="4073400"/>
          </a:xfrm>
          <a:prstGeom prst="rect">
            <a:avLst/>
          </a:prstGeom>
          <a:noFill/>
          <a:ln cap="flat" cmpd="sng" w="9525">
            <a:solidFill>
              <a:schemeClr val="dk1"/>
            </a:solidFill>
            <a:prstDash val="solid"/>
            <a:round/>
            <a:headEnd len="sm" w="sm" type="none"/>
            <a:tailEnd len="sm" w="sm" type="none"/>
          </a:ln>
        </p:spPr>
      </p:sp>
      <p:grpSp>
        <p:nvGrpSpPr>
          <p:cNvPr id="195" name="Google Shape;195;p20"/>
          <p:cNvGrpSpPr/>
          <p:nvPr/>
        </p:nvGrpSpPr>
        <p:grpSpPr>
          <a:xfrm>
            <a:off x="8604488" y="70918"/>
            <a:ext cx="409357" cy="409357"/>
            <a:chOff x="1393875" y="-1823657"/>
            <a:chExt cx="409357" cy="409357"/>
          </a:xfrm>
        </p:grpSpPr>
        <p:cxnSp>
          <p:nvCxnSpPr>
            <p:cNvPr id="196" name="Google Shape;196;p20"/>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97" name="Google Shape;197;p20"/>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98" name="Google Shape;198;p20"/>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99" name="Google Shape;199;p20"/>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50000"/>
          </a:blip>
          <a:srcRect b="0" l="59" r="69" t="0"/>
          <a:stretch/>
        </p:blipFill>
        <p:spPr>
          <a:xfrm>
            <a:off x="0" y="-2286"/>
            <a:ext cx="9143998" cy="5148071"/>
          </a:xfrm>
          <a:prstGeom prst="rect">
            <a:avLst/>
          </a:prstGeom>
          <a:noFill/>
          <a:ln>
            <a:noFill/>
          </a:ln>
        </p:spPr>
      </p:pic>
      <p:sp>
        <p:nvSpPr>
          <p:cNvPr id="14" name="Google Shape;14;p3"/>
          <p:cNvSpPr txBox="1"/>
          <p:nvPr>
            <p:ph type="title"/>
          </p:nvPr>
        </p:nvSpPr>
        <p:spPr>
          <a:xfrm>
            <a:off x="715100" y="2179625"/>
            <a:ext cx="47820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5100" y="1064850"/>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715100" y="3347200"/>
            <a:ext cx="47103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00" name="Shape 200"/>
        <p:cNvGrpSpPr/>
        <p:nvPr/>
      </p:nvGrpSpPr>
      <p:grpSpPr>
        <a:xfrm>
          <a:off x="0" y="0"/>
          <a:ext cx="0" cy="0"/>
          <a:chOff x="0" y="0"/>
          <a:chExt cx="0" cy="0"/>
        </a:xfrm>
      </p:grpSpPr>
      <p:pic>
        <p:nvPicPr>
          <p:cNvPr id="201" name="Google Shape;201;p21"/>
          <p:cNvPicPr preferRelativeResize="0"/>
          <p:nvPr/>
        </p:nvPicPr>
        <p:blipFill>
          <a:blip r:embed="rId2">
            <a:alphaModFix amt="50000"/>
          </a:blip>
          <a:stretch>
            <a:fillRect/>
          </a:stretch>
        </p:blipFill>
        <p:spPr>
          <a:xfrm rot="10800000">
            <a:off x="1" y="0"/>
            <a:ext cx="9143998" cy="5143500"/>
          </a:xfrm>
          <a:prstGeom prst="rect">
            <a:avLst/>
          </a:prstGeom>
          <a:noFill/>
          <a:ln>
            <a:noFill/>
          </a:ln>
        </p:spPr>
      </p:pic>
      <p:sp>
        <p:nvSpPr>
          <p:cNvPr id="202" name="Google Shape;202;p21"/>
          <p:cNvSpPr txBox="1"/>
          <p:nvPr>
            <p:ph idx="1" type="subTitle"/>
          </p:nvPr>
        </p:nvSpPr>
        <p:spPr>
          <a:xfrm>
            <a:off x="720000" y="2455550"/>
            <a:ext cx="3861600" cy="95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1"/>
          <p:cNvSpPr txBox="1"/>
          <p:nvPr>
            <p:ph type="title"/>
          </p:nvPr>
        </p:nvSpPr>
        <p:spPr>
          <a:xfrm>
            <a:off x="720000" y="1611325"/>
            <a:ext cx="3861600" cy="667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4" name="Google Shape;204;p21"/>
          <p:cNvGrpSpPr/>
          <p:nvPr/>
        </p:nvGrpSpPr>
        <p:grpSpPr>
          <a:xfrm>
            <a:off x="8589988" y="655493"/>
            <a:ext cx="409357" cy="409357"/>
            <a:chOff x="1393875" y="-1823657"/>
            <a:chExt cx="409357" cy="409357"/>
          </a:xfrm>
        </p:grpSpPr>
        <p:cxnSp>
          <p:nvCxnSpPr>
            <p:cNvPr id="205" name="Google Shape;205;p21"/>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06" name="Google Shape;206;p21"/>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07" name="Google Shape;207;p21"/>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08" name="Google Shape;208;p21"/>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09" name="Shape 209"/>
        <p:cNvGrpSpPr/>
        <p:nvPr/>
      </p:nvGrpSpPr>
      <p:grpSpPr>
        <a:xfrm>
          <a:off x="0" y="0"/>
          <a:ext cx="0" cy="0"/>
          <a:chOff x="0" y="0"/>
          <a:chExt cx="0" cy="0"/>
        </a:xfrm>
      </p:grpSpPr>
      <p:pic>
        <p:nvPicPr>
          <p:cNvPr id="210" name="Google Shape;210;p22"/>
          <p:cNvPicPr preferRelativeResize="0"/>
          <p:nvPr/>
        </p:nvPicPr>
        <p:blipFill>
          <a:blip r:embed="rId2">
            <a:alphaModFix amt="50000"/>
          </a:blip>
          <a:stretch>
            <a:fillRect/>
          </a:stretch>
        </p:blipFill>
        <p:spPr>
          <a:xfrm flipH="1" rot="10800000">
            <a:off x="-24494" y="-2286"/>
            <a:ext cx="9192987" cy="5148073"/>
          </a:xfrm>
          <a:prstGeom prst="rect">
            <a:avLst/>
          </a:prstGeom>
          <a:noFill/>
          <a:ln>
            <a:noFill/>
          </a:ln>
        </p:spPr>
      </p:pic>
      <p:sp>
        <p:nvSpPr>
          <p:cNvPr id="211" name="Google Shape;211;p22"/>
          <p:cNvSpPr txBox="1"/>
          <p:nvPr>
            <p:ph idx="1" type="subTitle"/>
          </p:nvPr>
        </p:nvSpPr>
        <p:spPr>
          <a:xfrm>
            <a:off x="5573725" y="2455550"/>
            <a:ext cx="2855100" cy="107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2"/>
          <p:cNvSpPr txBox="1"/>
          <p:nvPr>
            <p:ph type="title"/>
          </p:nvPr>
        </p:nvSpPr>
        <p:spPr>
          <a:xfrm>
            <a:off x="5573725" y="1611325"/>
            <a:ext cx="2855100" cy="66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3" name="Google Shape;213;p22"/>
          <p:cNvGrpSpPr/>
          <p:nvPr/>
        </p:nvGrpSpPr>
        <p:grpSpPr>
          <a:xfrm>
            <a:off x="173788" y="611993"/>
            <a:ext cx="409357" cy="409357"/>
            <a:chOff x="1393875" y="-1823657"/>
            <a:chExt cx="409357" cy="409357"/>
          </a:xfrm>
        </p:grpSpPr>
        <p:cxnSp>
          <p:nvCxnSpPr>
            <p:cNvPr id="214" name="Google Shape;214;p2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15" name="Google Shape;215;p2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16" name="Google Shape;216;p2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17" name="Google Shape;217;p2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18" name="Shape 218"/>
        <p:cNvGrpSpPr/>
        <p:nvPr/>
      </p:nvGrpSpPr>
      <p:grpSpPr>
        <a:xfrm>
          <a:off x="0" y="0"/>
          <a:ext cx="0" cy="0"/>
          <a:chOff x="0" y="0"/>
          <a:chExt cx="0" cy="0"/>
        </a:xfrm>
      </p:grpSpPr>
      <p:pic>
        <p:nvPicPr>
          <p:cNvPr id="219" name="Google Shape;219;p23"/>
          <p:cNvPicPr preferRelativeResize="0"/>
          <p:nvPr/>
        </p:nvPicPr>
        <p:blipFill>
          <a:blip r:embed="rId2">
            <a:alphaModFix amt="50000"/>
          </a:blip>
          <a:stretch>
            <a:fillRect/>
          </a:stretch>
        </p:blipFill>
        <p:spPr>
          <a:xfrm>
            <a:off x="-24493" y="-2286"/>
            <a:ext cx="9192986" cy="5148073"/>
          </a:xfrm>
          <a:prstGeom prst="rect">
            <a:avLst/>
          </a:prstGeom>
          <a:noFill/>
          <a:ln>
            <a:noFill/>
          </a:ln>
        </p:spPr>
      </p:pic>
      <p:sp>
        <p:nvSpPr>
          <p:cNvPr id="220" name="Google Shape;220;p23"/>
          <p:cNvSpPr txBox="1"/>
          <p:nvPr>
            <p:ph idx="1" type="subTitle"/>
          </p:nvPr>
        </p:nvSpPr>
        <p:spPr>
          <a:xfrm>
            <a:off x="1290763" y="1561425"/>
            <a:ext cx="2907600" cy="30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3"/>
          <p:cNvSpPr txBox="1"/>
          <p:nvPr>
            <p:ph idx="2" type="subTitle"/>
          </p:nvPr>
        </p:nvSpPr>
        <p:spPr>
          <a:xfrm>
            <a:off x="4945638" y="1561425"/>
            <a:ext cx="2907600" cy="30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3"/>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3" name="Google Shape;223;p23"/>
          <p:cNvGrpSpPr/>
          <p:nvPr/>
        </p:nvGrpSpPr>
        <p:grpSpPr>
          <a:xfrm>
            <a:off x="8604488" y="4668168"/>
            <a:ext cx="409357" cy="409357"/>
            <a:chOff x="1393875" y="-1823657"/>
            <a:chExt cx="409357" cy="409357"/>
          </a:xfrm>
        </p:grpSpPr>
        <p:cxnSp>
          <p:nvCxnSpPr>
            <p:cNvPr id="224" name="Google Shape;224;p2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25" name="Google Shape;225;p2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26" name="Google Shape;226;p2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27" name="Google Shape;227;p2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28" name="Google Shape;228;p23"/>
          <p:cNvGrpSpPr/>
          <p:nvPr/>
        </p:nvGrpSpPr>
        <p:grpSpPr>
          <a:xfrm>
            <a:off x="130263" y="4668168"/>
            <a:ext cx="409357" cy="409357"/>
            <a:chOff x="1393875" y="-1823657"/>
            <a:chExt cx="409357" cy="409357"/>
          </a:xfrm>
        </p:grpSpPr>
        <p:cxnSp>
          <p:nvCxnSpPr>
            <p:cNvPr id="229" name="Google Shape;229;p2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30" name="Google Shape;230;p2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31" name="Google Shape;231;p2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32" name="Google Shape;232;p2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33" name="Shape 233"/>
        <p:cNvGrpSpPr/>
        <p:nvPr/>
      </p:nvGrpSpPr>
      <p:grpSpPr>
        <a:xfrm>
          <a:off x="0" y="0"/>
          <a:ext cx="0" cy="0"/>
          <a:chOff x="0" y="0"/>
          <a:chExt cx="0" cy="0"/>
        </a:xfrm>
      </p:grpSpPr>
      <p:pic>
        <p:nvPicPr>
          <p:cNvPr id="234" name="Google Shape;234;p24"/>
          <p:cNvPicPr preferRelativeResize="0"/>
          <p:nvPr/>
        </p:nvPicPr>
        <p:blipFill>
          <a:blip r:embed="rId2">
            <a:alphaModFix amt="50000"/>
          </a:blip>
          <a:stretch>
            <a:fillRect/>
          </a:stretch>
        </p:blipFill>
        <p:spPr>
          <a:xfrm>
            <a:off x="1" y="0"/>
            <a:ext cx="9143998" cy="5143500"/>
          </a:xfrm>
          <a:prstGeom prst="rect">
            <a:avLst/>
          </a:prstGeom>
          <a:noFill/>
          <a:ln>
            <a:noFill/>
          </a:ln>
        </p:spPr>
      </p:pic>
      <p:sp>
        <p:nvSpPr>
          <p:cNvPr id="235" name="Google Shape;235;p24"/>
          <p:cNvSpPr txBox="1"/>
          <p:nvPr>
            <p:ph idx="1" type="subTitle"/>
          </p:nvPr>
        </p:nvSpPr>
        <p:spPr>
          <a:xfrm>
            <a:off x="720000" y="3086125"/>
            <a:ext cx="23364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6" name="Google Shape;236;p24"/>
          <p:cNvSpPr txBox="1"/>
          <p:nvPr>
            <p:ph idx="2" type="subTitle"/>
          </p:nvPr>
        </p:nvSpPr>
        <p:spPr>
          <a:xfrm>
            <a:off x="720000" y="3765509"/>
            <a:ext cx="23364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4"/>
          <p:cNvSpPr txBox="1"/>
          <p:nvPr>
            <p:ph idx="3" type="subTitle"/>
          </p:nvPr>
        </p:nvSpPr>
        <p:spPr>
          <a:xfrm>
            <a:off x="3403800" y="3204759"/>
            <a:ext cx="23364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4"/>
          <p:cNvSpPr txBox="1"/>
          <p:nvPr>
            <p:ph idx="4" type="subTitle"/>
          </p:nvPr>
        </p:nvSpPr>
        <p:spPr>
          <a:xfrm>
            <a:off x="6087600" y="3765509"/>
            <a:ext cx="23364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4"/>
          <p:cNvSpPr txBox="1"/>
          <p:nvPr>
            <p:ph idx="5" type="subTitle"/>
          </p:nvPr>
        </p:nvSpPr>
        <p:spPr>
          <a:xfrm>
            <a:off x="3403800" y="2525375"/>
            <a:ext cx="23364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0" name="Google Shape;240;p24"/>
          <p:cNvSpPr txBox="1"/>
          <p:nvPr>
            <p:ph idx="6" type="subTitle"/>
          </p:nvPr>
        </p:nvSpPr>
        <p:spPr>
          <a:xfrm>
            <a:off x="6087600" y="3086125"/>
            <a:ext cx="23364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1" name="Google Shape;241;p24"/>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2" name="Google Shape;242;p24"/>
          <p:cNvGrpSpPr/>
          <p:nvPr/>
        </p:nvGrpSpPr>
        <p:grpSpPr>
          <a:xfrm>
            <a:off x="8604488" y="2795393"/>
            <a:ext cx="409357" cy="409357"/>
            <a:chOff x="1393875" y="-1823657"/>
            <a:chExt cx="409357" cy="409357"/>
          </a:xfrm>
        </p:grpSpPr>
        <p:cxnSp>
          <p:nvCxnSpPr>
            <p:cNvPr id="243" name="Google Shape;243;p2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4" name="Google Shape;244;p2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5" name="Google Shape;245;p2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46" name="Google Shape;246;p2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47" name="Google Shape;247;p24"/>
          <p:cNvGrpSpPr/>
          <p:nvPr/>
        </p:nvGrpSpPr>
        <p:grpSpPr>
          <a:xfrm>
            <a:off x="130263" y="70918"/>
            <a:ext cx="409357" cy="409357"/>
            <a:chOff x="1393875" y="-1823657"/>
            <a:chExt cx="409357" cy="409357"/>
          </a:xfrm>
        </p:grpSpPr>
        <p:cxnSp>
          <p:nvCxnSpPr>
            <p:cNvPr id="248" name="Google Shape;248;p2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9" name="Google Shape;249;p2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50" name="Google Shape;250;p2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51" name="Google Shape;251;p2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52" name="Shape 252"/>
        <p:cNvGrpSpPr/>
        <p:nvPr/>
      </p:nvGrpSpPr>
      <p:grpSpPr>
        <a:xfrm>
          <a:off x="0" y="0"/>
          <a:ext cx="0" cy="0"/>
          <a:chOff x="0" y="0"/>
          <a:chExt cx="0" cy="0"/>
        </a:xfrm>
      </p:grpSpPr>
      <p:pic>
        <p:nvPicPr>
          <p:cNvPr id="253" name="Google Shape;253;p25"/>
          <p:cNvPicPr preferRelativeResize="0"/>
          <p:nvPr/>
        </p:nvPicPr>
        <p:blipFill>
          <a:blip r:embed="rId2">
            <a:alphaModFix amt="50000"/>
          </a:blip>
          <a:stretch>
            <a:fillRect/>
          </a:stretch>
        </p:blipFill>
        <p:spPr>
          <a:xfrm flipH="1" rot="10800000">
            <a:off x="0" y="0"/>
            <a:ext cx="9144000" cy="5143500"/>
          </a:xfrm>
          <a:prstGeom prst="rect">
            <a:avLst/>
          </a:prstGeom>
          <a:noFill/>
          <a:ln>
            <a:noFill/>
          </a:ln>
        </p:spPr>
      </p:pic>
      <p:sp>
        <p:nvSpPr>
          <p:cNvPr id="254" name="Google Shape;254;p25"/>
          <p:cNvSpPr txBox="1"/>
          <p:nvPr>
            <p:ph idx="1" type="subTitle"/>
          </p:nvPr>
        </p:nvSpPr>
        <p:spPr>
          <a:xfrm>
            <a:off x="720000" y="3218375"/>
            <a:ext cx="2295000" cy="530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5" name="Google Shape;255;p25"/>
          <p:cNvSpPr txBox="1"/>
          <p:nvPr>
            <p:ph idx="2" type="subTitle"/>
          </p:nvPr>
        </p:nvSpPr>
        <p:spPr>
          <a:xfrm>
            <a:off x="720000" y="3812303"/>
            <a:ext cx="2295000" cy="5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5"/>
          <p:cNvSpPr txBox="1"/>
          <p:nvPr>
            <p:ph idx="3" type="subTitle"/>
          </p:nvPr>
        </p:nvSpPr>
        <p:spPr>
          <a:xfrm>
            <a:off x="3424500" y="3812303"/>
            <a:ext cx="2295000" cy="5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5"/>
          <p:cNvSpPr txBox="1"/>
          <p:nvPr>
            <p:ph idx="4" type="subTitle"/>
          </p:nvPr>
        </p:nvSpPr>
        <p:spPr>
          <a:xfrm>
            <a:off x="6129000" y="3812303"/>
            <a:ext cx="2295000" cy="5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5"/>
          <p:cNvSpPr txBox="1"/>
          <p:nvPr>
            <p:ph idx="5" type="subTitle"/>
          </p:nvPr>
        </p:nvSpPr>
        <p:spPr>
          <a:xfrm>
            <a:off x="3424500" y="3218375"/>
            <a:ext cx="2295000" cy="530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 name="Google Shape;259;p25"/>
          <p:cNvSpPr txBox="1"/>
          <p:nvPr>
            <p:ph idx="6" type="subTitle"/>
          </p:nvPr>
        </p:nvSpPr>
        <p:spPr>
          <a:xfrm>
            <a:off x="6129000" y="3218375"/>
            <a:ext cx="2295000" cy="530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25"/>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 name="Google Shape;261;p25"/>
          <p:cNvGrpSpPr/>
          <p:nvPr/>
        </p:nvGrpSpPr>
        <p:grpSpPr>
          <a:xfrm>
            <a:off x="8604488" y="3989743"/>
            <a:ext cx="409357" cy="409357"/>
            <a:chOff x="1393875" y="-1823657"/>
            <a:chExt cx="409357" cy="409357"/>
          </a:xfrm>
        </p:grpSpPr>
        <p:cxnSp>
          <p:nvCxnSpPr>
            <p:cNvPr id="262" name="Google Shape;262;p2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3" name="Google Shape;263;p2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4" name="Google Shape;264;p2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65" name="Google Shape;265;p2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66" name="Google Shape;266;p25"/>
          <p:cNvGrpSpPr/>
          <p:nvPr/>
        </p:nvGrpSpPr>
        <p:grpSpPr>
          <a:xfrm>
            <a:off x="154438" y="1158568"/>
            <a:ext cx="409357" cy="409357"/>
            <a:chOff x="1393875" y="-1823657"/>
            <a:chExt cx="409357" cy="409357"/>
          </a:xfrm>
        </p:grpSpPr>
        <p:cxnSp>
          <p:nvCxnSpPr>
            <p:cNvPr id="267" name="Google Shape;267;p2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8" name="Google Shape;268;p2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9" name="Google Shape;269;p2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70" name="Google Shape;270;p2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71" name="Google Shape;271;p25"/>
          <p:cNvGrpSpPr/>
          <p:nvPr/>
        </p:nvGrpSpPr>
        <p:grpSpPr>
          <a:xfrm>
            <a:off x="4447375" y="4608491"/>
            <a:ext cx="4300610" cy="1105409"/>
            <a:chOff x="-87025" y="3954291"/>
            <a:chExt cx="4300610" cy="1105409"/>
          </a:xfrm>
        </p:grpSpPr>
        <p:sp>
          <p:nvSpPr>
            <p:cNvPr id="272" name="Google Shape;272;p25"/>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5"/>
          <p:cNvGrpSpPr/>
          <p:nvPr/>
        </p:nvGrpSpPr>
        <p:grpSpPr>
          <a:xfrm>
            <a:off x="212700" y="-570409"/>
            <a:ext cx="4300610" cy="1105409"/>
            <a:chOff x="-87025" y="3954291"/>
            <a:chExt cx="4300610" cy="1105409"/>
          </a:xfrm>
        </p:grpSpPr>
        <p:sp>
          <p:nvSpPr>
            <p:cNvPr id="275" name="Google Shape;275;p25"/>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77" name="Shape 277"/>
        <p:cNvGrpSpPr/>
        <p:nvPr/>
      </p:nvGrpSpPr>
      <p:grpSpPr>
        <a:xfrm>
          <a:off x="0" y="0"/>
          <a:ext cx="0" cy="0"/>
          <a:chOff x="0" y="0"/>
          <a:chExt cx="0" cy="0"/>
        </a:xfrm>
      </p:grpSpPr>
      <p:pic>
        <p:nvPicPr>
          <p:cNvPr id="278" name="Google Shape;278;p26"/>
          <p:cNvPicPr preferRelativeResize="0"/>
          <p:nvPr/>
        </p:nvPicPr>
        <p:blipFill>
          <a:blip r:embed="rId2">
            <a:alphaModFix amt="50000"/>
          </a:blip>
          <a:stretch>
            <a:fillRect/>
          </a:stretch>
        </p:blipFill>
        <p:spPr>
          <a:xfrm flipH="1">
            <a:off x="3720" y="0"/>
            <a:ext cx="9136561" cy="5143500"/>
          </a:xfrm>
          <a:prstGeom prst="rect">
            <a:avLst/>
          </a:prstGeom>
          <a:noFill/>
          <a:ln>
            <a:noFill/>
          </a:ln>
        </p:spPr>
      </p:pic>
      <p:sp>
        <p:nvSpPr>
          <p:cNvPr id="279" name="Google Shape;279;p26"/>
          <p:cNvSpPr txBox="1"/>
          <p:nvPr>
            <p:ph idx="1" type="subTitle"/>
          </p:nvPr>
        </p:nvSpPr>
        <p:spPr>
          <a:xfrm>
            <a:off x="2084310" y="1708375"/>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0" name="Google Shape;280;p26"/>
          <p:cNvSpPr txBox="1"/>
          <p:nvPr>
            <p:ph idx="2" type="subTitle"/>
          </p:nvPr>
        </p:nvSpPr>
        <p:spPr>
          <a:xfrm>
            <a:off x="2084300" y="2238775"/>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6"/>
          <p:cNvSpPr txBox="1"/>
          <p:nvPr>
            <p:ph idx="3" type="subTitle"/>
          </p:nvPr>
        </p:nvSpPr>
        <p:spPr>
          <a:xfrm>
            <a:off x="5944609" y="2238775"/>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6"/>
          <p:cNvSpPr txBox="1"/>
          <p:nvPr>
            <p:ph idx="4" type="subTitle"/>
          </p:nvPr>
        </p:nvSpPr>
        <p:spPr>
          <a:xfrm>
            <a:off x="2084300" y="3659300"/>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6"/>
          <p:cNvSpPr txBox="1"/>
          <p:nvPr>
            <p:ph idx="5" type="subTitle"/>
          </p:nvPr>
        </p:nvSpPr>
        <p:spPr>
          <a:xfrm>
            <a:off x="5944609" y="3659300"/>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6"/>
          <p:cNvSpPr txBox="1"/>
          <p:nvPr>
            <p:ph idx="6" type="subTitle"/>
          </p:nvPr>
        </p:nvSpPr>
        <p:spPr>
          <a:xfrm>
            <a:off x="2084310" y="3128900"/>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 name="Google Shape;285;p26"/>
          <p:cNvSpPr txBox="1"/>
          <p:nvPr>
            <p:ph idx="7" type="subTitle"/>
          </p:nvPr>
        </p:nvSpPr>
        <p:spPr>
          <a:xfrm>
            <a:off x="5944614" y="1708375"/>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6" name="Google Shape;286;p26"/>
          <p:cNvSpPr txBox="1"/>
          <p:nvPr>
            <p:ph idx="8" type="subTitle"/>
          </p:nvPr>
        </p:nvSpPr>
        <p:spPr>
          <a:xfrm>
            <a:off x="5944614" y="3128900"/>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7" name="Google Shape;287;p2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8" name="Google Shape;288;p26"/>
          <p:cNvGrpSpPr/>
          <p:nvPr/>
        </p:nvGrpSpPr>
        <p:grpSpPr>
          <a:xfrm>
            <a:off x="8604488" y="4663318"/>
            <a:ext cx="409357" cy="409357"/>
            <a:chOff x="1393875" y="-1823657"/>
            <a:chExt cx="409357" cy="409357"/>
          </a:xfrm>
        </p:grpSpPr>
        <p:cxnSp>
          <p:nvCxnSpPr>
            <p:cNvPr id="289" name="Google Shape;289;p2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0" name="Google Shape;290;p2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1" name="Google Shape;291;p2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92" name="Google Shape;292;p2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93" name="Google Shape;293;p26"/>
          <p:cNvGrpSpPr/>
          <p:nvPr/>
        </p:nvGrpSpPr>
        <p:grpSpPr>
          <a:xfrm>
            <a:off x="130263" y="70918"/>
            <a:ext cx="409357" cy="409357"/>
            <a:chOff x="1393875" y="-1823657"/>
            <a:chExt cx="409357" cy="409357"/>
          </a:xfrm>
        </p:grpSpPr>
        <p:cxnSp>
          <p:nvCxnSpPr>
            <p:cNvPr id="294" name="Google Shape;294;p2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5" name="Google Shape;295;p2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6" name="Google Shape;296;p2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97" name="Google Shape;297;p2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98" name="Shape 298"/>
        <p:cNvGrpSpPr/>
        <p:nvPr/>
      </p:nvGrpSpPr>
      <p:grpSpPr>
        <a:xfrm>
          <a:off x="0" y="0"/>
          <a:ext cx="0" cy="0"/>
          <a:chOff x="0" y="0"/>
          <a:chExt cx="0" cy="0"/>
        </a:xfrm>
      </p:grpSpPr>
      <p:pic>
        <p:nvPicPr>
          <p:cNvPr id="299" name="Google Shape;299;p27"/>
          <p:cNvPicPr preferRelativeResize="0"/>
          <p:nvPr/>
        </p:nvPicPr>
        <p:blipFill>
          <a:blip r:embed="rId2">
            <a:alphaModFix amt="50000"/>
          </a:blip>
          <a:stretch>
            <a:fillRect/>
          </a:stretch>
        </p:blipFill>
        <p:spPr>
          <a:xfrm flipH="1">
            <a:off x="0" y="0"/>
            <a:ext cx="9144000" cy="5143500"/>
          </a:xfrm>
          <a:prstGeom prst="rect">
            <a:avLst/>
          </a:prstGeom>
          <a:noFill/>
          <a:ln>
            <a:noFill/>
          </a:ln>
        </p:spPr>
      </p:pic>
      <p:sp>
        <p:nvSpPr>
          <p:cNvPr id="300" name="Google Shape;300;p27"/>
          <p:cNvSpPr txBox="1"/>
          <p:nvPr>
            <p:ph idx="1" type="subTitle"/>
          </p:nvPr>
        </p:nvSpPr>
        <p:spPr>
          <a:xfrm>
            <a:off x="924398" y="2225485"/>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7"/>
          <p:cNvSpPr txBox="1"/>
          <p:nvPr>
            <p:ph idx="2" type="subTitle"/>
          </p:nvPr>
        </p:nvSpPr>
        <p:spPr>
          <a:xfrm>
            <a:off x="3466500" y="2225485"/>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7"/>
          <p:cNvSpPr txBox="1"/>
          <p:nvPr>
            <p:ph idx="3" type="subTitle"/>
          </p:nvPr>
        </p:nvSpPr>
        <p:spPr>
          <a:xfrm>
            <a:off x="6008602" y="2225485"/>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27"/>
          <p:cNvSpPr txBox="1"/>
          <p:nvPr>
            <p:ph idx="4" type="subTitle"/>
          </p:nvPr>
        </p:nvSpPr>
        <p:spPr>
          <a:xfrm>
            <a:off x="924398" y="3720951"/>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27"/>
          <p:cNvSpPr txBox="1"/>
          <p:nvPr>
            <p:ph idx="5" type="subTitle"/>
          </p:nvPr>
        </p:nvSpPr>
        <p:spPr>
          <a:xfrm>
            <a:off x="3466500" y="3720951"/>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7"/>
          <p:cNvSpPr txBox="1"/>
          <p:nvPr>
            <p:ph idx="6" type="subTitle"/>
          </p:nvPr>
        </p:nvSpPr>
        <p:spPr>
          <a:xfrm>
            <a:off x="6008602" y="3720951"/>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27"/>
          <p:cNvSpPr txBox="1"/>
          <p:nvPr>
            <p:ph idx="7" type="subTitle"/>
          </p:nvPr>
        </p:nvSpPr>
        <p:spPr>
          <a:xfrm>
            <a:off x="924398" y="1666925"/>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7" name="Google Shape;307;p27"/>
          <p:cNvSpPr txBox="1"/>
          <p:nvPr>
            <p:ph idx="8" type="subTitle"/>
          </p:nvPr>
        </p:nvSpPr>
        <p:spPr>
          <a:xfrm>
            <a:off x="3466500" y="1666925"/>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8" name="Google Shape;308;p27"/>
          <p:cNvSpPr txBox="1"/>
          <p:nvPr>
            <p:ph idx="9" type="subTitle"/>
          </p:nvPr>
        </p:nvSpPr>
        <p:spPr>
          <a:xfrm>
            <a:off x="6008602" y="1666925"/>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9" name="Google Shape;309;p27"/>
          <p:cNvSpPr txBox="1"/>
          <p:nvPr>
            <p:ph idx="13" type="subTitle"/>
          </p:nvPr>
        </p:nvSpPr>
        <p:spPr>
          <a:xfrm>
            <a:off x="924398" y="3164598"/>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0" name="Google Shape;310;p27"/>
          <p:cNvSpPr txBox="1"/>
          <p:nvPr>
            <p:ph idx="14" type="subTitle"/>
          </p:nvPr>
        </p:nvSpPr>
        <p:spPr>
          <a:xfrm>
            <a:off x="3466500" y="3164598"/>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1" name="Google Shape;311;p27"/>
          <p:cNvSpPr txBox="1"/>
          <p:nvPr>
            <p:ph idx="15" type="subTitle"/>
          </p:nvPr>
        </p:nvSpPr>
        <p:spPr>
          <a:xfrm>
            <a:off x="6008602" y="3164598"/>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2" name="Google Shape;312;p2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13" name="Google Shape;313;p27"/>
          <p:cNvGrpSpPr/>
          <p:nvPr/>
        </p:nvGrpSpPr>
        <p:grpSpPr>
          <a:xfrm>
            <a:off x="130263" y="4668168"/>
            <a:ext cx="409357" cy="409357"/>
            <a:chOff x="1393875" y="-1823657"/>
            <a:chExt cx="409357" cy="409357"/>
          </a:xfrm>
        </p:grpSpPr>
        <p:cxnSp>
          <p:nvCxnSpPr>
            <p:cNvPr id="314" name="Google Shape;314;p2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15" name="Google Shape;315;p2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16" name="Google Shape;316;p2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17" name="Google Shape;317;p2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18" name="Google Shape;318;p27"/>
          <p:cNvGrpSpPr/>
          <p:nvPr/>
        </p:nvGrpSpPr>
        <p:grpSpPr>
          <a:xfrm>
            <a:off x="8604488" y="70918"/>
            <a:ext cx="409357" cy="409357"/>
            <a:chOff x="1393875" y="-1823657"/>
            <a:chExt cx="409357" cy="409357"/>
          </a:xfrm>
        </p:grpSpPr>
        <p:cxnSp>
          <p:nvCxnSpPr>
            <p:cNvPr id="319" name="Google Shape;319;p2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20" name="Google Shape;320;p2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21" name="Google Shape;321;p2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22" name="Google Shape;322;p2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23" name="Google Shape;323;p27"/>
          <p:cNvGrpSpPr/>
          <p:nvPr/>
        </p:nvGrpSpPr>
        <p:grpSpPr>
          <a:xfrm>
            <a:off x="-212949" y="222578"/>
            <a:ext cx="837000" cy="1444351"/>
            <a:chOff x="8584751" y="1392578"/>
            <a:chExt cx="837000" cy="1444351"/>
          </a:xfrm>
        </p:grpSpPr>
        <p:sp>
          <p:nvSpPr>
            <p:cNvPr id="324" name="Google Shape;324;p27"/>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7"/>
          <p:cNvGrpSpPr/>
          <p:nvPr/>
        </p:nvGrpSpPr>
        <p:grpSpPr>
          <a:xfrm rot="5400000">
            <a:off x="6834750" y="3462991"/>
            <a:ext cx="4300610" cy="1105409"/>
            <a:chOff x="-87025" y="3954291"/>
            <a:chExt cx="4300610" cy="1105409"/>
          </a:xfrm>
        </p:grpSpPr>
        <p:sp>
          <p:nvSpPr>
            <p:cNvPr id="327" name="Google Shape;327;p27"/>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29" name="Shape 329"/>
        <p:cNvGrpSpPr/>
        <p:nvPr/>
      </p:nvGrpSpPr>
      <p:grpSpPr>
        <a:xfrm>
          <a:off x="0" y="0"/>
          <a:ext cx="0" cy="0"/>
          <a:chOff x="0" y="0"/>
          <a:chExt cx="0" cy="0"/>
        </a:xfrm>
      </p:grpSpPr>
      <p:pic>
        <p:nvPicPr>
          <p:cNvPr id="330" name="Google Shape;330;p28"/>
          <p:cNvPicPr preferRelativeResize="0"/>
          <p:nvPr/>
        </p:nvPicPr>
        <p:blipFill rotWithShape="1">
          <a:blip r:embed="rId2">
            <a:alphaModFix amt="50000"/>
          </a:blip>
          <a:srcRect b="0" l="69" r="69" t="0"/>
          <a:stretch/>
        </p:blipFill>
        <p:spPr>
          <a:xfrm flipH="1">
            <a:off x="0" y="0"/>
            <a:ext cx="9143998" cy="5149050"/>
          </a:xfrm>
          <a:prstGeom prst="rect">
            <a:avLst/>
          </a:prstGeom>
          <a:noFill/>
          <a:ln>
            <a:noFill/>
          </a:ln>
        </p:spPr>
      </p:pic>
      <p:sp>
        <p:nvSpPr>
          <p:cNvPr id="331" name="Google Shape;331;p28"/>
          <p:cNvSpPr txBox="1"/>
          <p:nvPr>
            <p:ph hasCustomPrompt="1" type="title"/>
          </p:nvPr>
        </p:nvSpPr>
        <p:spPr>
          <a:xfrm>
            <a:off x="715100" y="540000"/>
            <a:ext cx="43479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2" name="Google Shape;332;p28"/>
          <p:cNvSpPr txBox="1"/>
          <p:nvPr>
            <p:ph idx="1" type="subTitle"/>
          </p:nvPr>
        </p:nvSpPr>
        <p:spPr>
          <a:xfrm>
            <a:off x="715100" y="1474628"/>
            <a:ext cx="4347900" cy="3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 name="Google Shape;333;p28"/>
          <p:cNvSpPr txBox="1"/>
          <p:nvPr>
            <p:ph hasCustomPrompt="1" idx="2" type="title"/>
          </p:nvPr>
        </p:nvSpPr>
        <p:spPr>
          <a:xfrm>
            <a:off x="715100" y="1919948"/>
            <a:ext cx="43479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4" name="Google Shape;334;p28"/>
          <p:cNvSpPr txBox="1"/>
          <p:nvPr>
            <p:ph idx="3" type="subTitle"/>
          </p:nvPr>
        </p:nvSpPr>
        <p:spPr>
          <a:xfrm>
            <a:off x="715100" y="2854576"/>
            <a:ext cx="4347900" cy="3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28"/>
          <p:cNvSpPr txBox="1"/>
          <p:nvPr>
            <p:ph hasCustomPrompt="1" idx="4" type="title"/>
          </p:nvPr>
        </p:nvSpPr>
        <p:spPr>
          <a:xfrm>
            <a:off x="715100" y="3299896"/>
            <a:ext cx="43479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6" name="Google Shape;336;p28"/>
          <p:cNvSpPr txBox="1"/>
          <p:nvPr>
            <p:ph idx="5" type="subTitle"/>
          </p:nvPr>
        </p:nvSpPr>
        <p:spPr>
          <a:xfrm>
            <a:off x="715100" y="4234524"/>
            <a:ext cx="4347900" cy="3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37" name="Google Shape;337;p28"/>
          <p:cNvGrpSpPr/>
          <p:nvPr/>
        </p:nvGrpSpPr>
        <p:grpSpPr>
          <a:xfrm>
            <a:off x="144788" y="2367068"/>
            <a:ext cx="409357" cy="409357"/>
            <a:chOff x="1393875" y="-1823657"/>
            <a:chExt cx="409357" cy="409357"/>
          </a:xfrm>
        </p:grpSpPr>
        <p:cxnSp>
          <p:nvCxnSpPr>
            <p:cNvPr id="338" name="Google Shape;338;p28"/>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39" name="Google Shape;339;p28"/>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40" name="Google Shape;340;p28"/>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41" name="Google Shape;341;p28"/>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342" name="Shape 342"/>
        <p:cNvGrpSpPr/>
        <p:nvPr/>
      </p:nvGrpSpPr>
      <p:grpSpPr>
        <a:xfrm>
          <a:off x="0" y="0"/>
          <a:ext cx="0" cy="0"/>
          <a:chOff x="0" y="0"/>
          <a:chExt cx="0" cy="0"/>
        </a:xfrm>
      </p:grpSpPr>
      <p:pic>
        <p:nvPicPr>
          <p:cNvPr id="343" name="Google Shape;343;p29"/>
          <p:cNvPicPr preferRelativeResize="0"/>
          <p:nvPr/>
        </p:nvPicPr>
        <p:blipFill>
          <a:blip r:embed="rId2">
            <a:alphaModFix amt="50000"/>
          </a:blip>
          <a:stretch>
            <a:fillRect/>
          </a:stretch>
        </p:blipFill>
        <p:spPr>
          <a:xfrm>
            <a:off x="1" y="-2286"/>
            <a:ext cx="9143998" cy="5148073"/>
          </a:xfrm>
          <a:prstGeom prst="rect">
            <a:avLst/>
          </a:prstGeom>
          <a:noFill/>
          <a:ln>
            <a:noFill/>
          </a:ln>
        </p:spPr>
      </p:pic>
      <p:sp>
        <p:nvSpPr>
          <p:cNvPr id="344" name="Google Shape;344;p29"/>
          <p:cNvSpPr txBox="1"/>
          <p:nvPr>
            <p:ph hasCustomPrompt="1" type="title"/>
          </p:nvPr>
        </p:nvSpPr>
        <p:spPr>
          <a:xfrm>
            <a:off x="715100" y="1668197"/>
            <a:ext cx="229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5" name="Google Shape;345;p29"/>
          <p:cNvSpPr txBox="1"/>
          <p:nvPr>
            <p:ph idx="1" type="subTitle"/>
          </p:nvPr>
        </p:nvSpPr>
        <p:spPr>
          <a:xfrm>
            <a:off x="715100" y="3853402"/>
            <a:ext cx="2295300" cy="75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9"/>
          <p:cNvSpPr txBox="1"/>
          <p:nvPr>
            <p:ph hasCustomPrompt="1" idx="2" type="title"/>
          </p:nvPr>
        </p:nvSpPr>
        <p:spPr>
          <a:xfrm>
            <a:off x="3424350" y="1668197"/>
            <a:ext cx="229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7" name="Google Shape;347;p29"/>
          <p:cNvSpPr txBox="1"/>
          <p:nvPr>
            <p:ph idx="3" type="subTitle"/>
          </p:nvPr>
        </p:nvSpPr>
        <p:spPr>
          <a:xfrm>
            <a:off x="3424350" y="3853402"/>
            <a:ext cx="2295300" cy="75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9"/>
          <p:cNvSpPr txBox="1"/>
          <p:nvPr>
            <p:ph hasCustomPrompt="1" idx="4" type="title"/>
          </p:nvPr>
        </p:nvSpPr>
        <p:spPr>
          <a:xfrm>
            <a:off x="6133602" y="1668197"/>
            <a:ext cx="229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9" name="Google Shape;349;p29"/>
          <p:cNvSpPr txBox="1"/>
          <p:nvPr>
            <p:ph idx="5" type="subTitle"/>
          </p:nvPr>
        </p:nvSpPr>
        <p:spPr>
          <a:xfrm>
            <a:off x="6133602" y="3853402"/>
            <a:ext cx="2295300" cy="75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29"/>
          <p:cNvSpPr txBox="1"/>
          <p:nvPr>
            <p:ph idx="6"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1" name="Google Shape;351;p29"/>
          <p:cNvSpPr txBox="1"/>
          <p:nvPr>
            <p:ph idx="7" type="subTitle"/>
          </p:nvPr>
        </p:nvSpPr>
        <p:spPr>
          <a:xfrm>
            <a:off x="715250" y="3210223"/>
            <a:ext cx="2295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 name="Google Shape;352;p29"/>
          <p:cNvSpPr txBox="1"/>
          <p:nvPr>
            <p:ph idx="8" type="subTitle"/>
          </p:nvPr>
        </p:nvSpPr>
        <p:spPr>
          <a:xfrm>
            <a:off x="3424500" y="3210223"/>
            <a:ext cx="2295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3" name="Google Shape;353;p29"/>
          <p:cNvSpPr txBox="1"/>
          <p:nvPr>
            <p:ph idx="9" type="subTitle"/>
          </p:nvPr>
        </p:nvSpPr>
        <p:spPr>
          <a:xfrm>
            <a:off x="6133752" y="3210223"/>
            <a:ext cx="2295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54" name="Google Shape;354;p29"/>
          <p:cNvGrpSpPr/>
          <p:nvPr/>
        </p:nvGrpSpPr>
        <p:grpSpPr>
          <a:xfrm>
            <a:off x="130263" y="4162568"/>
            <a:ext cx="409357" cy="409357"/>
            <a:chOff x="1393875" y="-1823657"/>
            <a:chExt cx="409357" cy="409357"/>
          </a:xfrm>
        </p:grpSpPr>
        <p:cxnSp>
          <p:nvCxnSpPr>
            <p:cNvPr id="355" name="Google Shape;355;p2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56" name="Google Shape;356;p2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57" name="Google Shape;357;p2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58" name="Google Shape;358;p2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59" name="Google Shape;359;p29"/>
          <p:cNvGrpSpPr/>
          <p:nvPr/>
        </p:nvGrpSpPr>
        <p:grpSpPr>
          <a:xfrm>
            <a:off x="-1250469" y="-319182"/>
            <a:ext cx="1970470" cy="2440580"/>
            <a:chOff x="-1740250" y="-1256225"/>
            <a:chExt cx="3282475" cy="4065600"/>
          </a:xfrm>
        </p:grpSpPr>
        <p:sp>
          <p:nvSpPr>
            <p:cNvPr id="360" name="Google Shape;360;p29"/>
            <p:cNvSpPr/>
            <p:nvPr/>
          </p:nvSpPr>
          <p:spPr>
            <a:xfrm>
              <a:off x="-1740250" y="-12562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1290675" y="-235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9"/>
          <p:cNvGrpSpPr/>
          <p:nvPr/>
        </p:nvGrpSpPr>
        <p:grpSpPr>
          <a:xfrm>
            <a:off x="8589963" y="583343"/>
            <a:ext cx="409357" cy="409357"/>
            <a:chOff x="1393875" y="-1823657"/>
            <a:chExt cx="409357" cy="409357"/>
          </a:xfrm>
        </p:grpSpPr>
        <p:cxnSp>
          <p:nvCxnSpPr>
            <p:cNvPr id="363" name="Google Shape;363;p2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64" name="Google Shape;364;p2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65" name="Google Shape;365;p2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66" name="Google Shape;366;p2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spTree>
      <p:nvGrpSpPr>
        <p:cNvPr id="367" name="Shape 367"/>
        <p:cNvGrpSpPr/>
        <p:nvPr/>
      </p:nvGrpSpPr>
      <p:grpSpPr>
        <a:xfrm>
          <a:off x="0" y="0"/>
          <a:ext cx="0" cy="0"/>
          <a:chOff x="0" y="0"/>
          <a:chExt cx="0" cy="0"/>
        </a:xfrm>
      </p:grpSpPr>
      <p:pic>
        <p:nvPicPr>
          <p:cNvPr id="368" name="Google Shape;368;p30"/>
          <p:cNvPicPr preferRelativeResize="0"/>
          <p:nvPr/>
        </p:nvPicPr>
        <p:blipFill>
          <a:blip r:embed="rId2">
            <a:alphaModFix amt="50000"/>
          </a:blip>
          <a:stretch>
            <a:fillRect/>
          </a:stretch>
        </p:blipFill>
        <p:spPr>
          <a:xfrm>
            <a:off x="1" y="-2286"/>
            <a:ext cx="9143998" cy="5148073"/>
          </a:xfrm>
          <a:prstGeom prst="rect">
            <a:avLst/>
          </a:prstGeom>
          <a:noFill/>
          <a:ln>
            <a:noFill/>
          </a:ln>
        </p:spPr>
      </p:pic>
      <p:sp>
        <p:nvSpPr>
          <p:cNvPr id="369" name="Google Shape;369;p30"/>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70" name="Google Shape;370;p30"/>
          <p:cNvGrpSpPr/>
          <p:nvPr/>
        </p:nvGrpSpPr>
        <p:grpSpPr>
          <a:xfrm>
            <a:off x="130263" y="4162568"/>
            <a:ext cx="409357" cy="409357"/>
            <a:chOff x="1393875" y="-1823657"/>
            <a:chExt cx="409357" cy="409357"/>
          </a:xfrm>
        </p:grpSpPr>
        <p:cxnSp>
          <p:nvCxnSpPr>
            <p:cNvPr id="371" name="Google Shape;371;p30"/>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72" name="Google Shape;372;p30"/>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73" name="Google Shape;373;p30"/>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74" name="Google Shape;374;p30"/>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75" name="Google Shape;375;p30"/>
          <p:cNvGrpSpPr/>
          <p:nvPr/>
        </p:nvGrpSpPr>
        <p:grpSpPr>
          <a:xfrm>
            <a:off x="-1250469" y="-319182"/>
            <a:ext cx="1970470" cy="2440580"/>
            <a:chOff x="-1740250" y="-1256225"/>
            <a:chExt cx="3282475" cy="4065600"/>
          </a:xfrm>
        </p:grpSpPr>
        <p:sp>
          <p:nvSpPr>
            <p:cNvPr id="376" name="Google Shape;376;p30"/>
            <p:cNvSpPr/>
            <p:nvPr/>
          </p:nvSpPr>
          <p:spPr>
            <a:xfrm>
              <a:off x="-1740250" y="-12562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1290675" y="-235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0"/>
          <p:cNvGrpSpPr/>
          <p:nvPr/>
        </p:nvGrpSpPr>
        <p:grpSpPr>
          <a:xfrm>
            <a:off x="8589963" y="583343"/>
            <a:ext cx="409357" cy="409357"/>
            <a:chOff x="1393875" y="-1823657"/>
            <a:chExt cx="409357" cy="409357"/>
          </a:xfrm>
        </p:grpSpPr>
        <p:cxnSp>
          <p:nvCxnSpPr>
            <p:cNvPr id="379" name="Google Shape;379;p30"/>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80" name="Google Shape;380;p30"/>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81" name="Google Shape;381;p30"/>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82" name="Google Shape;382;p30"/>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
        <p:nvSpPr>
          <p:cNvPr id="383" name="Google Shape;383;p30"/>
          <p:cNvSpPr txBox="1"/>
          <p:nvPr>
            <p:ph hasCustomPrompt="1" idx="2" type="title"/>
          </p:nvPr>
        </p:nvSpPr>
        <p:spPr>
          <a:xfrm>
            <a:off x="4155900" y="3906148"/>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4" name="Google Shape;384;p30"/>
          <p:cNvSpPr txBox="1"/>
          <p:nvPr>
            <p:ph idx="1" type="subTitle"/>
          </p:nvPr>
        </p:nvSpPr>
        <p:spPr>
          <a:xfrm>
            <a:off x="6406175" y="3906148"/>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30"/>
          <p:cNvSpPr txBox="1"/>
          <p:nvPr>
            <p:ph idx="3" type="subTitle"/>
          </p:nvPr>
        </p:nvSpPr>
        <p:spPr>
          <a:xfrm>
            <a:off x="5059475" y="3906148"/>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6" name="Google Shape;386;p30"/>
          <p:cNvSpPr txBox="1"/>
          <p:nvPr>
            <p:ph hasCustomPrompt="1" idx="4" type="title"/>
          </p:nvPr>
        </p:nvSpPr>
        <p:spPr>
          <a:xfrm>
            <a:off x="4155900" y="3068464"/>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7" name="Google Shape;387;p30"/>
          <p:cNvSpPr txBox="1"/>
          <p:nvPr>
            <p:ph idx="5" type="subTitle"/>
          </p:nvPr>
        </p:nvSpPr>
        <p:spPr>
          <a:xfrm>
            <a:off x="6406175" y="3068464"/>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30"/>
          <p:cNvSpPr txBox="1"/>
          <p:nvPr>
            <p:ph idx="6" type="subTitle"/>
          </p:nvPr>
        </p:nvSpPr>
        <p:spPr>
          <a:xfrm>
            <a:off x="5059475" y="3068464"/>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9" name="Google Shape;389;p30"/>
          <p:cNvSpPr txBox="1"/>
          <p:nvPr>
            <p:ph hasCustomPrompt="1" idx="7" type="title"/>
          </p:nvPr>
        </p:nvSpPr>
        <p:spPr>
          <a:xfrm>
            <a:off x="4155900" y="2230781"/>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0" name="Google Shape;390;p30"/>
          <p:cNvSpPr txBox="1"/>
          <p:nvPr>
            <p:ph idx="8" type="subTitle"/>
          </p:nvPr>
        </p:nvSpPr>
        <p:spPr>
          <a:xfrm>
            <a:off x="6406175" y="2230781"/>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0"/>
          <p:cNvSpPr txBox="1"/>
          <p:nvPr>
            <p:ph idx="9" type="subTitle"/>
          </p:nvPr>
        </p:nvSpPr>
        <p:spPr>
          <a:xfrm>
            <a:off x="5059475" y="2230781"/>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2" name="Google Shape;392;p30"/>
          <p:cNvSpPr txBox="1"/>
          <p:nvPr>
            <p:ph hasCustomPrompt="1" idx="13" type="title"/>
          </p:nvPr>
        </p:nvSpPr>
        <p:spPr>
          <a:xfrm>
            <a:off x="4155900" y="1393110"/>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3" name="Google Shape;393;p30"/>
          <p:cNvSpPr txBox="1"/>
          <p:nvPr>
            <p:ph idx="14" type="subTitle"/>
          </p:nvPr>
        </p:nvSpPr>
        <p:spPr>
          <a:xfrm>
            <a:off x="6406175" y="1393110"/>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30"/>
          <p:cNvSpPr txBox="1"/>
          <p:nvPr>
            <p:ph idx="15" type="subTitle"/>
          </p:nvPr>
        </p:nvSpPr>
        <p:spPr>
          <a:xfrm>
            <a:off x="5059475" y="1393110"/>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50000"/>
          </a:blip>
          <a:stretch>
            <a:fillRect/>
          </a:stretch>
        </p:blipFill>
        <p:spPr>
          <a:xfrm flipH="1">
            <a:off x="1" y="0"/>
            <a:ext cx="9143998" cy="5143500"/>
          </a:xfrm>
          <a:prstGeom prst="rect">
            <a:avLst/>
          </a:prstGeom>
          <a:noFill/>
          <a:ln>
            <a:noFill/>
          </a:ln>
        </p:spPr>
      </p:pic>
      <p:sp>
        <p:nvSpPr>
          <p:cNvPr id="19" name="Google Shape;19;p4"/>
          <p:cNvSpPr txBox="1"/>
          <p:nvPr>
            <p:ph idx="1" type="body"/>
          </p:nvPr>
        </p:nvSpPr>
        <p:spPr>
          <a:xfrm>
            <a:off x="720000" y="1406725"/>
            <a:ext cx="7704000" cy="3162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0" name="Google Shape;20;p4"/>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 name="Google Shape;21;p4"/>
          <p:cNvGrpSpPr/>
          <p:nvPr/>
        </p:nvGrpSpPr>
        <p:grpSpPr>
          <a:xfrm>
            <a:off x="312688" y="4608493"/>
            <a:ext cx="409357" cy="409357"/>
            <a:chOff x="1393875" y="-1823657"/>
            <a:chExt cx="409357" cy="409357"/>
          </a:xfrm>
        </p:grpSpPr>
        <p:cxnSp>
          <p:nvCxnSpPr>
            <p:cNvPr id="22" name="Google Shape;22;p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3" name="Google Shape;23;p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 name="Google Shape;24;p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5" name="Google Shape;25;p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95" name="Shape 395"/>
        <p:cNvGrpSpPr/>
        <p:nvPr/>
      </p:nvGrpSpPr>
      <p:grpSpPr>
        <a:xfrm>
          <a:off x="0" y="0"/>
          <a:ext cx="0" cy="0"/>
          <a:chOff x="0" y="0"/>
          <a:chExt cx="0" cy="0"/>
        </a:xfrm>
      </p:grpSpPr>
      <p:pic>
        <p:nvPicPr>
          <p:cNvPr id="396" name="Google Shape;396;p31"/>
          <p:cNvPicPr preferRelativeResize="0"/>
          <p:nvPr/>
        </p:nvPicPr>
        <p:blipFill>
          <a:blip r:embed="rId2">
            <a:alphaModFix amt="50000"/>
          </a:blip>
          <a:stretch>
            <a:fillRect/>
          </a:stretch>
        </p:blipFill>
        <p:spPr>
          <a:xfrm flipH="1" rot="10800000">
            <a:off x="1" y="0"/>
            <a:ext cx="9143998" cy="5143500"/>
          </a:xfrm>
          <a:prstGeom prst="rect">
            <a:avLst/>
          </a:prstGeom>
          <a:noFill/>
          <a:ln>
            <a:noFill/>
          </a:ln>
        </p:spPr>
      </p:pic>
      <p:sp>
        <p:nvSpPr>
          <p:cNvPr id="397" name="Google Shape;397;p31"/>
          <p:cNvSpPr txBox="1"/>
          <p:nvPr>
            <p:ph type="ctrTitle"/>
          </p:nvPr>
        </p:nvSpPr>
        <p:spPr>
          <a:xfrm>
            <a:off x="717975" y="669825"/>
            <a:ext cx="42840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8" name="Google Shape;398;p31"/>
          <p:cNvSpPr txBox="1"/>
          <p:nvPr>
            <p:ph idx="1" type="subTitle"/>
          </p:nvPr>
        </p:nvSpPr>
        <p:spPr>
          <a:xfrm>
            <a:off x="713100" y="1873250"/>
            <a:ext cx="4293900" cy="110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99" name="Google Shape;399;p31"/>
          <p:cNvSpPr txBox="1"/>
          <p:nvPr/>
        </p:nvSpPr>
        <p:spPr>
          <a:xfrm>
            <a:off x="713100" y="3833450"/>
            <a:ext cx="4284000" cy="44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b="1" lang="en" sz="1000">
                <a:solidFill>
                  <a:schemeClr val="dk1"/>
                </a:solidFill>
                <a:uFill>
                  <a:noFill/>
                </a:uFill>
                <a:latin typeface="Nunito"/>
                <a:ea typeface="Nunito"/>
                <a:cs typeface="Nunito"/>
                <a:sym typeface="Nunito"/>
                <a:hlinkClick r:id="rId3">
                  <a:extLst>
                    <a:ext uri="{A12FA001-AC4F-418D-AE19-62706E023703}">
                      <ahyp:hlinkClr val="tx"/>
                    </a:ext>
                  </a:extLst>
                </a:hlinkClick>
              </a:rPr>
              <a:t>Slidesgo</a:t>
            </a:r>
            <a:r>
              <a:rPr lang="en" sz="1000">
                <a:solidFill>
                  <a:schemeClr val="dk1"/>
                </a:solidFill>
                <a:latin typeface="Nunito"/>
                <a:ea typeface="Nunito"/>
                <a:cs typeface="Nunito"/>
                <a:sym typeface="Nunito"/>
              </a:rPr>
              <a:t>, including icons by </a:t>
            </a:r>
            <a:r>
              <a:rPr b="1" lang="en" sz="1000">
                <a:solidFill>
                  <a:schemeClr val="dk1"/>
                </a:solidFill>
                <a:uFill>
                  <a:noFill/>
                </a:uFill>
                <a:latin typeface="Nunito"/>
                <a:ea typeface="Nunito"/>
                <a:cs typeface="Nunito"/>
                <a:sym typeface="Nunito"/>
                <a:hlinkClick r:id="rId4">
                  <a:extLst>
                    <a:ext uri="{A12FA001-AC4F-418D-AE19-62706E023703}">
                      <ahyp:hlinkClr val="tx"/>
                    </a:ext>
                  </a:extLst>
                </a:hlinkClick>
              </a:rPr>
              <a:t>Flaticon</a:t>
            </a:r>
            <a:r>
              <a:rPr b="1" lang="en" sz="1000">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infographics &amp; images by </a:t>
            </a:r>
            <a:r>
              <a:rPr b="1" lang="en" sz="1000">
                <a:solidFill>
                  <a:schemeClr val="dk1"/>
                </a:solidFill>
                <a:uFill>
                  <a:noFill/>
                </a:uFill>
                <a:latin typeface="Nunito"/>
                <a:ea typeface="Nunito"/>
                <a:cs typeface="Nunito"/>
                <a:sym typeface="Nunito"/>
                <a:hlinkClick r:id="rId5">
                  <a:extLst>
                    <a:ext uri="{A12FA001-AC4F-418D-AE19-62706E023703}">
                      <ahyp:hlinkClr val="tx"/>
                    </a:ext>
                  </a:extLst>
                </a:hlinkClick>
              </a:rPr>
              <a:t>Freepik</a:t>
            </a:r>
            <a:endParaRPr b="1" sz="1000">
              <a:solidFill>
                <a:schemeClr val="dk1"/>
              </a:solidFill>
              <a:latin typeface="Nunito"/>
              <a:ea typeface="Nunito"/>
              <a:cs typeface="Nunito"/>
              <a:sym typeface="Nunito"/>
            </a:endParaRPr>
          </a:p>
        </p:txBody>
      </p:sp>
      <p:grpSp>
        <p:nvGrpSpPr>
          <p:cNvPr id="400" name="Google Shape;400;p31"/>
          <p:cNvGrpSpPr/>
          <p:nvPr/>
        </p:nvGrpSpPr>
        <p:grpSpPr>
          <a:xfrm>
            <a:off x="1990913" y="130143"/>
            <a:ext cx="409357" cy="409357"/>
            <a:chOff x="1393875" y="-1823657"/>
            <a:chExt cx="409357" cy="409357"/>
          </a:xfrm>
        </p:grpSpPr>
        <p:cxnSp>
          <p:nvCxnSpPr>
            <p:cNvPr id="401" name="Google Shape;401;p31"/>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02" name="Google Shape;402;p31"/>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03" name="Google Shape;403;p31"/>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04" name="Google Shape;404;p31"/>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05" name="Shape 405"/>
        <p:cNvGrpSpPr/>
        <p:nvPr/>
      </p:nvGrpSpPr>
      <p:grpSpPr>
        <a:xfrm>
          <a:off x="0" y="0"/>
          <a:ext cx="0" cy="0"/>
          <a:chOff x="0" y="0"/>
          <a:chExt cx="0" cy="0"/>
        </a:xfrm>
      </p:grpSpPr>
      <p:pic>
        <p:nvPicPr>
          <p:cNvPr id="406" name="Google Shape;406;p32"/>
          <p:cNvPicPr preferRelativeResize="0"/>
          <p:nvPr/>
        </p:nvPicPr>
        <p:blipFill>
          <a:blip r:embed="rId2">
            <a:alphaModFix amt="50000"/>
          </a:blip>
          <a:stretch>
            <a:fillRect/>
          </a:stretch>
        </p:blipFill>
        <p:spPr>
          <a:xfrm>
            <a:off x="-42976" y="-24175"/>
            <a:ext cx="9229952" cy="5191851"/>
          </a:xfrm>
          <a:prstGeom prst="rect">
            <a:avLst/>
          </a:prstGeom>
          <a:noFill/>
          <a:ln>
            <a:noFill/>
          </a:ln>
        </p:spPr>
      </p:pic>
      <p:grpSp>
        <p:nvGrpSpPr>
          <p:cNvPr id="407" name="Google Shape;407;p32"/>
          <p:cNvGrpSpPr/>
          <p:nvPr/>
        </p:nvGrpSpPr>
        <p:grpSpPr>
          <a:xfrm>
            <a:off x="134613" y="826268"/>
            <a:ext cx="409357" cy="409357"/>
            <a:chOff x="1393875" y="-1823657"/>
            <a:chExt cx="409357" cy="409357"/>
          </a:xfrm>
        </p:grpSpPr>
        <p:cxnSp>
          <p:nvCxnSpPr>
            <p:cNvPr id="408" name="Google Shape;408;p3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09" name="Google Shape;409;p3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10" name="Google Shape;410;p3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11" name="Google Shape;411;p3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12" name="Google Shape;412;p32"/>
          <p:cNvGrpSpPr/>
          <p:nvPr/>
        </p:nvGrpSpPr>
        <p:grpSpPr>
          <a:xfrm>
            <a:off x="8584638" y="4065118"/>
            <a:ext cx="409357" cy="409357"/>
            <a:chOff x="1393875" y="-1823657"/>
            <a:chExt cx="409357" cy="409357"/>
          </a:xfrm>
        </p:grpSpPr>
        <p:cxnSp>
          <p:nvCxnSpPr>
            <p:cNvPr id="413" name="Google Shape;413;p3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14" name="Google Shape;414;p3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15" name="Google Shape;415;p3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16" name="Google Shape;416;p3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17" name="Google Shape;417;p32"/>
          <p:cNvGrpSpPr/>
          <p:nvPr/>
        </p:nvGrpSpPr>
        <p:grpSpPr>
          <a:xfrm rot="5400000">
            <a:off x="4807401" y="1877287"/>
            <a:ext cx="5761958" cy="1481028"/>
            <a:chOff x="-87025" y="3954291"/>
            <a:chExt cx="4300610" cy="1105409"/>
          </a:xfrm>
        </p:grpSpPr>
        <p:sp>
          <p:nvSpPr>
            <p:cNvPr id="418" name="Google Shape;418;p32"/>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20" name="Shape 420"/>
        <p:cNvGrpSpPr/>
        <p:nvPr/>
      </p:nvGrpSpPr>
      <p:grpSpPr>
        <a:xfrm>
          <a:off x="0" y="0"/>
          <a:ext cx="0" cy="0"/>
          <a:chOff x="0" y="0"/>
          <a:chExt cx="0" cy="0"/>
        </a:xfrm>
      </p:grpSpPr>
      <p:pic>
        <p:nvPicPr>
          <p:cNvPr id="421" name="Google Shape;421;p33"/>
          <p:cNvPicPr preferRelativeResize="0"/>
          <p:nvPr/>
        </p:nvPicPr>
        <p:blipFill>
          <a:blip r:embed="rId2">
            <a:alphaModFix amt="50000"/>
          </a:blip>
          <a:stretch>
            <a:fillRect/>
          </a:stretch>
        </p:blipFill>
        <p:spPr>
          <a:xfrm flipH="1">
            <a:off x="-42976" y="-24175"/>
            <a:ext cx="9229952" cy="5191851"/>
          </a:xfrm>
          <a:prstGeom prst="rect">
            <a:avLst/>
          </a:prstGeom>
          <a:noFill/>
          <a:ln>
            <a:noFill/>
          </a:ln>
        </p:spPr>
      </p:pic>
      <p:grpSp>
        <p:nvGrpSpPr>
          <p:cNvPr id="422" name="Google Shape;422;p33"/>
          <p:cNvGrpSpPr/>
          <p:nvPr/>
        </p:nvGrpSpPr>
        <p:grpSpPr>
          <a:xfrm>
            <a:off x="6554288" y="62468"/>
            <a:ext cx="409357" cy="409357"/>
            <a:chOff x="1393875" y="-1823657"/>
            <a:chExt cx="409357" cy="409357"/>
          </a:xfrm>
        </p:grpSpPr>
        <p:cxnSp>
          <p:nvCxnSpPr>
            <p:cNvPr id="423" name="Google Shape;423;p3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24" name="Google Shape;424;p3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25" name="Google Shape;425;p3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26" name="Google Shape;426;p3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27" name="Google Shape;427;p33"/>
          <p:cNvGrpSpPr/>
          <p:nvPr/>
        </p:nvGrpSpPr>
        <p:grpSpPr>
          <a:xfrm>
            <a:off x="792038" y="4683868"/>
            <a:ext cx="409357" cy="409357"/>
            <a:chOff x="1393875" y="-1823657"/>
            <a:chExt cx="409357" cy="409357"/>
          </a:xfrm>
        </p:grpSpPr>
        <p:cxnSp>
          <p:nvCxnSpPr>
            <p:cNvPr id="428" name="Google Shape;428;p3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29" name="Google Shape;429;p3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30" name="Google Shape;430;p3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31" name="Google Shape;431;p3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32" name="Google Shape;432;p33"/>
          <p:cNvGrpSpPr/>
          <p:nvPr/>
        </p:nvGrpSpPr>
        <p:grpSpPr>
          <a:xfrm>
            <a:off x="715100" y="-667500"/>
            <a:ext cx="2832900" cy="5089000"/>
            <a:chOff x="-2117800" y="-126050"/>
            <a:chExt cx="2832900" cy="5089000"/>
          </a:xfrm>
        </p:grpSpPr>
        <p:sp>
          <p:nvSpPr>
            <p:cNvPr id="433" name="Google Shape;433;p33"/>
            <p:cNvSpPr/>
            <p:nvPr/>
          </p:nvSpPr>
          <p:spPr>
            <a:xfrm>
              <a:off x="-2117800" y="100200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2117800" y="2130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2117800" y="-126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mt="50000"/>
          </a:blip>
          <a:srcRect b="0" l="29" r="29" t="0"/>
          <a:stretch/>
        </p:blipFill>
        <p:spPr>
          <a:xfrm>
            <a:off x="0" y="-2286"/>
            <a:ext cx="9144000" cy="5148071"/>
          </a:xfrm>
          <a:prstGeom prst="rect">
            <a:avLst/>
          </a:prstGeom>
          <a:noFill/>
          <a:ln>
            <a:noFill/>
          </a:ln>
        </p:spPr>
      </p:pic>
      <p:sp>
        <p:nvSpPr>
          <p:cNvPr id="28" name="Google Shape;28;p5"/>
          <p:cNvSpPr txBox="1"/>
          <p:nvPr>
            <p:ph idx="1" type="subTitle"/>
          </p:nvPr>
        </p:nvSpPr>
        <p:spPr>
          <a:xfrm>
            <a:off x="1448244" y="2766400"/>
            <a:ext cx="2768100" cy="53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 name="Google Shape;29;p5"/>
          <p:cNvSpPr txBox="1"/>
          <p:nvPr>
            <p:ph idx="2" type="subTitle"/>
          </p:nvPr>
        </p:nvSpPr>
        <p:spPr>
          <a:xfrm>
            <a:off x="4927656" y="2766400"/>
            <a:ext cx="27681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 name="Google Shape;30;p5"/>
          <p:cNvSpPr txBox="1"/>
          <p:nvPr>
            <p:ph idx="3" type="subTitle"/>
          </p:nvPr>
        </p:nvSpPr>
        <p:spPr>
          <a:xfrm>
            <a:off x="1448244" y="3380425"/>
            <a:ext cx="2768100" cy="10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5"/>
          <p:cNvSpPr txBox="1"/>
          <p:nvPr>
            <p:ph idx="4" type="subTitle"/>
          </p:nvPr>
        </p:nvSpPr>
        <p:spPr>
          <a:xfrm>
            <a:off x="4927656" y="3380425"/>
            <a:ext cx="2768100" cy="10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3" name="Google Shape;33;p5"/>
          <p:cNvGrpSpPr/>
          <p:nvPr/>
        </p:nvGrpSpPr>
        <p:grpSpPr>
          <a:xfrm>
            <a:off x="8582750" y="4671818"/>
            <a:ext cx="409357" cy="409357"/>
            <a:chOff x="1393875" y="-1823657"/>
            <a:chExt cx="409357" cy="409357"/>
          </a:xfrm>
        </p:grpSpPr>
        <p:cxnSp>
          <p:nvCxnSpPr>
            <p:cNvPr id="34" name="Google Shape;34;p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5" name="Google Shape;35;p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6" name="Google Shape;36;p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7" name="Google Shape;37;p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pic>
        <p:nvPicPr>
          <p:cNvPr id="39" name="Google Shape;39;p6"/>
          <p:cNvPicPr preferRelativeResize="0"/>
          <p:nvPr/>
        </p:nvPicPr>
        <p:blipFill rotWithShape="1">
          <a:blip r:embed="rId2">
            <a:alphaModFix amt="50000"/>
          </a:blip>
          <a:srcRect b="89" l="0" r="0" t="89"/>
          <a:stretch/>
        </p:blipFill>
        <p:spPr>
          <a:xfrm>
            <a:off x="0" y="-2286"/>
            <a:ext cx="9144000" cy="5148073"/>
          </a:xfrm>
          <a:prstGeom prst="rect">
            <a:avLst/>
          </a:prstGeom>
          <a:noFill/>
          <a:ln>
            <a:noFill/>
          </a:ln>
        </p:spPr>
      </p:pic>
      <p:sp>
        <p:nvSpPr>
          <p:cNvPr id="40" name="Google Shape;40;p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 name="Google Shape;41;p6"/>
          <p:cNvGrpSpPr/>
          <p:nvPr/>
        </p:nvGrpSpPr>
        <p:grpSpPr>
          <a:xfrm>
            <a:off x="8577925" y="60068"/>
            <a:ext cx="409357" cy="409357"/>
            <a:chOff x="1393875" y="-1823657"/>
            <a:chExt cx="409357" cy="409357"/>
          </a:xfrm>
        </p:grpSpPr>
        <p:cxnSp>
          <p:nvCxnSpPr>
            <p:cNvPr id="42" name="Google Shape;42;p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3" name="Google Shape;43;p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4" name="Google Shape;44;p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5" name="Google Shape;45;p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6" name="Google Shape;46;p6"/>
          <p:cNvGrpSpPr/>
          <p:nvPr/>
        </p:nvGrpSpPr>
        <p:grpSpPr>
          <a:xfrm>
            <a:off x="-219824" y="178928"/>
            <a:ext cx="837000" cy="1444351"/>
            <a:chOff x="8584751" y="1392578"/>
            <a:chExt cx="837000" cy="1444351"/>
          </a:xfrm>
        </p:grpSpPr>
        <p:sp>
          <p:nvSpPr>
            <p:cNvPr id="47" name="Google Shape;47;p6"/>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mt="50000"/>
          </a:blip>
          <a:stretch>
            <a:fillRect/>
          </a:stretch>
        </p:blipFill>
        <p:spPr>
          <a:xfrm>
            <a:off x="-24494" y="-2286"/>
            <a:ext cx="9192987" cy="5148073"/>
          </a:xfrm>
          <a:prstGeom prst="rect">
            <a:avLst/>
          </a:prstGeom>
          <a:noFill/>
          <a:ln>
            <a:noFill/>
          </a:ln>
        </p:spPr>
      </p:pic>
      <p:sp>
        <p:nvSpPr>
          <p:cNvPr id="51" name="Google Shape;51;p7"/>
          <p:cNvSpPr txBox="1"/>
          <p:nvPr>
            <p:ph idx="1" type="body"/>
          </p:nvPr>
        </p:nvSpPr>
        <p:spPr>
          <a:xfrm>
            <a:off x="720000" y="1981350"/>
            <a:ext cx="3901500" cy="200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317500" lvl="1" marL="914400" rtl="0">
              <a:lnSpc>
                <a:spcPct val="100000"/>
              </a:lnSpc>
              <a:spcBef>
                <a:spcPts val="0"/>
              </a:spcBef>
              <a:spcAft>
                <a:spcPts val="0"/>
              </a:spcAft>
              <a:buClr>
                <a:schemeClr val="dk1"/>
              </a:buClr>
              <a:buSzPts val="1400"/>
              <a:buChar char="○"/>
              <a:defRPr>
                <a:solidFill>
                  <a:schemeClr val="dk1"/>
                </a:solidFill>
              </a:defRPr>
            </a:lvl2pPr>
            <a:lvl3pPr indent="-317500" lvl="2" marL="1371600" rtl="0">
              <a:lnSpc>
                <a:spcPct val="100000"/>
              </a:lnSpc>
              <a:spcBef>
                <a:spcPts val="0"/>
              </a:spcBef>
              <a:spcAft>
                <a:spcPts val="0"/>
              </a:spcAft>
              <a:buClr>
                <a:schemeClr val="dk1"/>
              </a:buClr>
              <a:buSzPts val="1400"/>
              <a:buChar char="■"/>
              <a:defRPr>
                <a:solidFill>
                  <a:schemeClr val="dk1"/>
                </a:solidFill>
              </a:defRPr>
            </a:lvl3pPr>
            <a:lvl4pPr indent="-317500" lvl="3" marL="1828800" rtl="0">
              <a:lnSpc>
                <a:spcPct val="100000"/>
              </a:lnSpc>
              <a:spcBef>
                <a:spcPts val="0"/>
              </a:spcBef>
              <a:spcAft>
                <a:spcPts val="0"/>
              </a:spcAft>
              <a:buClr>
                <a:schemeClr val="dk1"/>
              </a:buClr>
              <a:buSzPts val="1400"/>
              <a:buChar char="●"/>
              <a:defRPr>
                <a:solidFill>
                  <a:schemeClr val="dk1"/>
                </a:solidFill>
              </a:defRPr>
            </a:lvl4pPr>
            <a:lvl5pPr indent="-317500" lvl="4" marL="2286000" rtl="0">
              <a:lnSpc>
                <a:spcPct val="100000"/>
              </a:lnSpc>
              <a:spcBef>
                <a:spcPts val="0"/>
              </a:spcBef>
              <a:spcAft>
                <a:spcPts val="0"/>
              </a:spcAft>
              <a:buClr>
                <a:schemeClr val="dk1"/>
              </a:buClr>
              <a:buSzPts val="1400"/>
              <a:buChar char="○"/>
              <a:defRPr>
                <a:solidFill>
                  <a:schemeClr val="dk1"/>
                </a:solidFill>
              </a:defRPr>
            </a:lvl5pPr>
            <a:lvl6pPr indent="-317500" lvl="5" marL="2743200" rtl="0">
              <a:lnSpc>
                <a:spcPct val="100000"/>
              </a:lnSpc>
              <a:spcBef>
                <a:spcPts val="0"/>
              </a:spcBef>
              <a:spcAft>
                <a:spcPts val="0"/>
              </a:spcAft>
              <a:buClr>
                <a:schemeClr val="dk1"/>
              </a:buClr>
              <a:buSzPts val="1400"/>
              <a:buChar char="■"/>
              <a:defRPr>
                <a:solidFill>
                  <a:schemeClr val="dk1"/>
                </a:solidFill>
              </a:defRPr>
            </a:lvl6pPr>
            <a:lvl7pPr indent="-317500" lvl="6" marL="3200400" rtl="0">
              <a:lnSpc>
                <a:spcPct val="100000"/>
              </a:lnSpc>
              <a:spcBef>
                <a:spcPts val="0"/>
              </a:spcBef>
              <a:spcAft>
                <a:spcPts val="0"/>
              </a:spcAft>
              <a:buClr>
                <a:schemeClr val="dk1"/>
              </a:buClr>
              <a:buSzPts val="1400"/>
              <a:buChar char="●"/>
              <a:defRPr>
                <a:solidFill>
                  <a:schemeClr val="dk1"/>
                </a:solidFill>
              </a:defRPr>
            </a:lvl7pPr>
            <a:lvl8pPr indent="-317500" lvl="7" marL="3657600" rtl="0">
              <a:lnSpc>
                <a:spcPct val="100000"/>
              </a:lnSpc>
              <a:spcBef>
                <a:spcPts val="0"/>
              </a:spcBef>
              <a:spcAft>
                <a:spcPts val="0"/>
              </a:spcAft>
              <a:buClr>
                <a:schemeClr val="dk1"/>
              </a:buClr>
              <a:buSzPts val="1400"/>
              <a:buChar char="○"/>
              <a:defRPr>
                <a:solidFill>
                  <a:schemeClr val="dk1"/>
                </a:solidFill>
              </a:defRPr>
            </a:lvl8pPr>
            <a:lvl9pPr indent="-317500" lvl="8" marL="4114800" rtl="0">
              <a:lnSpc>
                <a:spcPct val="100000"/>
              </a:lnSpc>
              <a:spcBef>
                <a:spcPts val="0"/>
              </a:spcBef>
              <a:spcAft>
                <a:spcPts val="0"/>
              </a:spcAft>
              <a:buClr>
                <a:schemeClr val="dk1"/>
              </a:buClr>
              <a:buSzPts val="1400"/>
              <a:buChar char="■"/>
              <a:defRPr>
                <a:solidFill>
                  <a:schemeClr val="dk1"/>
                </a:solidFill>
              </a:defRPr>
            </a:lvl9pPr>
          </a:lstStyle>
          <a:p/>
        </p:txBody>
      </p:sp>
      <p:sp>
        <p:nvSpPr>
          <p:cNvPr id="52" name="Google Shape;52;p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3" name="Google Shape;53;p7"/>
          <p:cNvGrpSpPr/>
          <p:nvPr/>
        </p:nvGrpSpPr>
        <p:grpSpPr>
          <a:xfrm>
            <a:off x="130263" y="4668168"/>
            <a:ext cx="409357" cy="409357"/>
            <a:chOff x="1393875" y="-1823657"/>
            <a:chExt cx="409357" cy="409357"/>
          </a:xfrm>
        </p:grpSpPr>
        <p:cxnSp>
          <p:nvCxnSpPr>
            <p:cNvPr id="54" name="Google Shape;54;p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55" name="Google Shape;55;p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56" name="Google Shape;56;p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57" name="Google Shape;57;p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58" name="Google Shape;58;p7"/>
          <p:cNvGrpSpPr/>
          <p:nvPr/>
        </p:nvGrpSpPr>
        <p:grpSpPr>
          <a:xfrm>
            <a:off x="8604488" y="70918"/>
            <a:ext cx="409357" cy="409357"/>
            <a:chOff x="1393875" y="-1823657"/>
            <a:chExt cx="409357" cy="409357"/>
          </a:xfrm>
        </p:grpSpPr>
        <p:cxnSp>
          <p:nvCxnSpPr>
            <p:cNvPr id="59" name="Google Shape;59;p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0" name="Google Shape;60;p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1" name="Google Shape;61;p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62" name="Google Shape;62;p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pic>
        <p:nvPicPr>
          <p:cNvPr id="64" name="Google Shape;64;p8"/>
          <p:cNvPicPr preferRelativeResize="0"/>
          <p:nvPr/>
        </p:nvPicPr>
        <p:blipFill>
          <a:blip r:embed="rId2">
            <a:alphaModFix amt="50000"/>
          </a:blip>
          <a:stretch>
            <a:fillRect/>
          </a:stretch>
        </p:blipFill>
        <p:spPr>
          <a:xfrm>
            <a:off x="0" y="0"/>
            <a:ext cx="9144000" cy="5143500"/>
          </a:xfrm>
          <a:prstGeom prst="rect">
            <a:avLst/>
          </a:prstGeom>
          <a:noFill/>
          <a:ln>
            <a:noFill/>
          </a:ln>
        </p:spPr>
      </p:pic>
      <p:sp>
        <p:nvSpPr>
          <p:cNvPr id="65" name="Google Shape;65;p8"/>
          <p:cNvSpPr txBox="1"/>
          <p:nvPr>
            <p:ph type="title"/>
          </p:nvPr>
        </p:nvSpPr>
        <p:spPr>
          <a:xfrm>
            <a:off x="995850" y="942650"/>
            <a:ext cx="7152300" cy="325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pic>
        <p:nvPicPr>
          <p:cNvPr id="67" name="Google Shape;67;p9"/>
          <p:cNvPicPr preferRelativeResize="0"/>
          <p:nvPr/>
        </p:nvPicPr>
        <p:blipFill>
          <a:blip r:embed="rId2">
            <a:alphaModFix amt="50000"/>
          </a:blip>
          <a:stretch>
            <a:fillRect/>
          </a:stretch>
        </p:blipFill>
        <p:spPr>
          <a:xfrm rot="10800000">
            <a:off x="-24494" y="-2286"/>
            <a:ext cx="9192987" cy="5148073"/>
          </a:xfrm>
          <a:prstGeom prst="rect">
            <a:avLst/>
          </a:prstGeom>
          <a:noFill/>
          <a:ln>
            <a:noFill/>
          </a:ln>
        </p:spPr>
      </p:pic>
      <p:sp>
        <p:nvSpPr>
          <p:cNvPr id="68" name="Google Shape;68;p9"/>
          <p:cNvSpPr txBox="1"/>
          <p:nvPr>
            <p:ph type="title"/>
          </p:nvPr>
        </p:nvSpPr>
        <p:spPr>
          <a:xfrm>
            <a:off x="1947425" y="1457575"/>
            <a:ext cx="5249400" cy="75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9"/>
          <p:cNvSpPr txBox="1"/>
          <p:nvPr>
            <p:ph idx="1" type="subTitle"/>
          </p:nvPr>
        </p:nvSpPr>
        <p:spPr>
          <a:xfrm>
            <a:off x="1947425" y="2479425"/>
            <a:ext cx="5249400" cy="13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 name="Google Shape;70;p9"/>
          <p:cNvGrpSpPr/>
          <p:nvPr/>
        </p:nvGrpSpPr>
        <p:grpSpPr>
          <a:xfrm>
            <a:off x="5829713" y="125643"/>
            <a:ext cx="409357" cy="409357"/>
            <a:chOff x="1393875" y="-1823657"/>
            <a:chExt cx="409357" cy="409357"/>
          </a:xfrm>
        </p:grpSpPr>
        <p:cxnSp>
          <p:nvCxnSpPr>
            <p:cNvPr id="71" name="Google Shape;71;p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2" name="Google Shape;72;p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3" name="Google Shape;73;p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74" name="Google Shape;74;p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75" name="Google Shape;75;p9"/>
          <p:cNvGrpSpPr/>
          <p:nvPr/>
        </p:nvGrpSpPr>
        <p:grpSpPr>
          <a:xfrm>
            <a:off x="8580313" y="2865043"/>
            <a:ext cx="409357" cy="409357"/>
            <a:chOff x="1393875" y="-1823657"/>
            <a:chExt cx="409357" cy="409357"/>
          </a:xfrm>
        </p:grpSpPr>
        <p:cxnSp>
          <p:nvCxnSpPr>
            <p:cNvPr id="76" name="Google Shape;76;p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7" name="Google Shape;77;p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8" name="Google Shape;78;p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79" name="Google Shape;79;p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10"/>
          <p:cNvSpPr txBox="1"/>
          <p:nvPr>
            <p:ph type="title"/>
          </p:nvPr>
        </p:nvSpPr>
        <p:spPr>
          <a:xfrm>
            <a:off x="720000" y="3988150"/>
            <a:ext cx="7704000" cy="620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s://youtu.be/-F-jwwRCpN4" TargetMode="External"/><Relationship Id="rId4" Type="http://schemas.openxmlformats.org/officeDocument/2006/relationships/hyperlink" Target="http://www.youtube.com/watch?v=-F-jwwRCpN4" TargetMode="External"/><Relationship Id="rId5"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3.jpg"/><Relationship Id="rId5" Type="http://schemas.openxmlformats.org/officeDocument/2006/relationships/image" Target="../media/image27.png"/><Relationship Id="rId6"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14.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4"/>
          <p:cNvSpPr txBox="1"/>
          <p:nvPr>
            <p:ph type="ctrTitle"/>
          </p:nvPr>
        </p:nvSpPr>
        <p:spPr>
          <a:xfrm>
            <a:off x="3358600" y="1268375"/>
            <a:ext cx="5027700" cy="218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t>A4: Concept Video</a:t>
            </a:r>
            <a:endParaRPr/>
          </a:p>
        </p:txBody>
      </p:sp>
      <p:grpSp>
        <p:nvGrpSpPr>
          <p:cNvPr id="441" name="Google Shape;441;p34"/>
          <p:cNvGrpSpPr/>
          <p:nvPr/>
        </p:nvGrpSpPr>
        <p:grpSpPr>
          <a:xfrm>
            <a:off x="8019550" y="534993"/>
            <a:ext cx="409357" cy="409357"/>
            <a:chOff x="1393875" y="-1823657"/>
            <a:chExt cx="409357" cy="409357"/>
          </a:xfrm>
        </p:grpSpPr>
        <p:cxnSp>
          <p:nvCxnSpPr>
            <p:cNvPr id="442" name="Google Shape;442;p3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43" name="Google Shape;443;p3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44" name="Google Shape;444;p3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45" name="Google Shape;445;p3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46" name="Google Shape;446;p34"/>
          <p:cNvGrpSpPr/>
          <p:nvPr/>
        </p:nvGrpSpPr>
        <p:grpSpPr>
          <a:xfrm>
            <a:off x="143350" y="-70146"/>
            <a:ext cx="3061800" cy="5283800"/>
            <a:chOff x="143350" y="-70146"/>
            <a:chExt cx="3061800" cy="5283800"/>
          </a:xfrm>
        </p:grpSpPr>
        <p:sp>
          <p:nvSpPr>
            <p:cNvPr id="447" name="Google Shape;447;p34"/>
            <p:cNvSpPr/>
            <p:nvPr/>
          </p:nvSpPr>
          <p:spPr>
            <a:xfrm>
              <a:off x="143350" y="-70146"/>
              <a:ext cx="3061800" cy="3061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143350" y="2151854"/>
              <a:ext cx="3061800" cy="3061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9" name="Google Shape;449;p34"/>
          <p:cNvCxnSpPr/>
          <p:nvPr/>
        </p:nvCxnSpPr>
        <p:spPr>
          <a:xfrm rot="10800000">
            <a:off x="3594000" y="3592450"/>
            <a:ext cx="4853700" cy="0"/>
          </a:xfrm>
          <a:prstGeom prst="straightConnector1">
            <a:avLst/>
          </a:prstGeom>
          <a:noFill/>
          <a:ln cap="flat" cmpd="sng" w="9525">
            <a:solidFill>
              <a:schemeClr val="dk1"/>
            </a:solidFill>
            <a:prstDash val="solid"/>
            <a:round/>
            <a:headEnd len="med" w="med" type="none"/>
            <a:tailEnd len="med" w="med" type="none"/>
          </a:ln>
        </p:spPr>
      </p:cxnSp>
      <p:sp>
        <p:nvSpPr>
          <p:cNvPr id="450" name="Google Shape;450;p34"/>
          <p:cNvSpPr txBox="1"/>
          <p:nvPr/>
        </p:nvSpPr>
        <p:spPr>
          <a:xfrm>
            <a:off x="3295150" y="3736125"/>
            <a:ext cx="51546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rgbClr val="29525C"/>
                </a:solidFill>
                <a:latin typeface="Nunito"/>
                <a:ea typeface="Nunito"/>
                <a:cs typeface="Nunito"/>
                <a:sym typeface="Nunito"/>
              </a:rPr>
              <a:t>Kristine Ma, Carolyn Lee, Lucas Wang, Evelyn Song</a:t>
            </a:r>
            <a:endParaRPr sz="1600">
              <a:solidFill>
                <a:srgbClr val="29525C"/>
              </a:solidFill>
              <a:latin typeface="Nunito"/>
              <a:ea typeface="Nunito"/>
              <a:cs typeface="Nunito"/>
              <a:sym typeface="Nunito"/>
            </a:endParaRPr>
          </a:p>
          <a:p>
            <a:pPr indent="0" lvl="0" marL="0" rtl="0" algn="r">
              <a:spcBef>
                <a:spcPts val="0"/>
              </a:spcBef>
              <a:spcAft>
                <a:spcPts val="0"/>
              </a:spcAft>
              <a:buNone/>
            </a:pPr>
            <a:r>
              <a:rPr lang="en" sz="1600">
                <a:solidFill>
                  <a:srgbClr val="88C3CD"/>
                </a:solidFill>
                <a:latin typeface="Nunito"/>
                <a:ea typeface="Nunito"/>
                <a:cs typeface="Nunito"/>
                <a:sym typeface="Nunito"/>
              </a:rPr>
              <a:t>CS147 ✳ Fall 2024</a:t>
            </a:r>
            <a:endParaRPr sz="1600">
              <a:solidFill>
                <a:srgbClr val="88C3CD"/>
              </a:solidFill>
              <a:latin typeface="Nunito"/>
              <a:ea typeface="Nunito"/>
              <a:cs typeface="Nunito"/>
              <a:sym typeface="Nunito"/>
            </a:endParaRPr>
          </a:p>
          <a:p>
            <a:pPr indent="0" lvl="0" marL="0" rtl="0" algn="l">
              <a:spcBef>
                <a:spcPts val="0"/>
              </a:spcBef>
              <a:spcAft>
                <a:spcPts val="0"/>
              </a:spcAft>
              <a:buNone/>
            </a:pPr>
            <a:r>
              <a:t/>
            </a:r>
            <a:endParaRPr sz="1600">
              <a:solidFill>
                <a:schemeClr val="dk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3"/>
          <p:cNvSpPr txBox="1"/>
          <p:nvPr>
            <p:ph idx="1" type="body"/>
          </p:nvPr>
        </p:nvSpPr>
        <p:spPr>
          <a:xfrm>
            <a:off x="2480350" y="1211200"/>
            <a:ext cx="4193700" cy="1938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 Update friends on the current moods of other friends, reducing the awkwardness of talking about emotions directly</a:t>
            </a:r>
            <a:endParaRPr sz="1500"/>
          </a:p>
          <a:p>
            <a:pPr indent="0" lvl="0" marL="0" rtl="0" algn="l">
              <a:spcBef>
                <a:spcPts val="0"/>
              </a:spcBef>
              <a:spcAft>
                <a:spcPts val="0"/>
              </a:spcAft>
              <a:buNone/>
            </a:pPr>
            <a:r>
              <a:t/>
            </a:r>
            <a:endParaRPr sz="400"/>
          </a:p>
          <a:p>
            <a:pPr indent="-323850" lvl="0" marL="457200" rtl="0" algn="l">
              <a:spcBef>
                <a:spcPts val="0"/>
              </a:spcBef>
              <a:spcAft>
                <a:spcPts val="0"/>
              </a:spcAft>
              <a:buSzPts val="1500"/>
              <a:buAutoNum type="arabicPeriod"/>
            </a:pPr>
            <a:r>
              <a:rPr lang="en" sz="1500"/>
              <a:t>Allow friends to easily see busy times on each others’ schedules without back-and-forth hassle</a:t>
            </a:r>
            <a:endParaRPr sz="1600"/>
          </a:p>
          <a:p>
            <a:pPr indent="0" lvl="0" marL="0" rtl="0" algn="l">
              <a:spcBef>
                <a:spcPts val="0"/>
              </a:spcBef>
              <a:spcAft>
                <a:spcPts val="0"/>
              </a:spcAft>
              <a:buNone/>
            </a:pPr>
            <a:r>
              <a:t/>
            </a:r>
            <a:endParaRPr sz="600"/>
          </a:p>
          <a:p>
            <a:pPr indent="-323850" lvl="0" marL="457200" rtl="0" algn="l">
              <a:spcBef>
                <a:spcPts val="0"/>
              </a:spcBef>
              <a:spcAft>
                <a:spcPts val="0"/>
              </a:spcAft>
              <a:buSzPts val="1500"/>
              <a:buAutoNum type="arabicPeriod"/>
            </a:pPr>
            <a:r>
              <a:rPr lang="en" sz="1500"/>
              <a:t>Help friends engage with each other quickly and easily via reactions to posted emotions / statuses</a:t>
            </a:r>
            <a:endParaRPr sz="1500"/>
          </a:p>
          <a:p>
            <a:pPr indent="0" lvl="0" marL="0" rtl="0" algn="l">
              <a:spcBef>
                <a:spcPts val="0"/>
              </a:spcBef>
              <a:spcAft>
                <a:spcPts val="0"/>
              </a:spcAft>
              <a:buNone/>
            </a:pPr>
            <a:r>
              <a:t/>
            </a:r>
            <a:endParaRPr/>
          </a:p>
        </p:txBody>
      </p:sp>
      <p:sp>
        <p:nvSpPr>
          <p:cNvPr id="603" name="Google Shape;603;p43"/>
          <p:cNvSpPr txBox="1"/>
          <p:nvPr>
            <p:ph type="title"/>
          </p:nvPr>
        </p:nvSpPr>
        <p:spPr>
          <a:xfrm>
            <a:off x="720000" y="3158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Solution</a:t>
            </a:r>
            <a:endParaRPr/>
          </a:p>
        </p:txBody>
      </p:sp>
      <p:cxnSp>
        <p:nvCxnSpPr>
          <p:cNvPr id="604" name="Google Shape;604;p43"/>
          <p:cNvCxnSpPr/>
          <p:nvPr/>
        </p:nvCxnSpPr>
        <p:spPr>
          <a:xfrm rot="10800000">
            <a:off x="722050" y="1086138"/>
            <a:ext cx="7710300" cy="0"/>
          </a:xfrm>
          <a:prstGeom prst="straightConnector1">
            <a:avLst/>
          </a:prstGeom>
          <a:noFill/>
          <a:ln cap="flat" cmpd="sng" w="9525">
            <a:solidFill>
              <a:schemeClr val="dk1"/>
            </a:solidFill>
            <a:prstDash val="solid"/>
            <a:round/>
            <a:headEnd len="med" w="med" type="none"/>
            <a:tailEnd len="med" w="med" type="none"/>
          </a:ln>
        </p:spPr>
      </p:cxnSp>
      <p:sp>
        <p:nvSpPr>
          <p:cNvPr id="605" name="Google Shape;605;p43"/>
          <p:cNvSpPr/>
          <p:nvPr/>
        </p:nvSpPr>
        <p:spPr>
          <a:xfrm>
            <a:off x="6144175" y="27409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43"/>
          <p:cNvPicPr preferRelativeResize="0"/>
          <p:nvPr/>
        </p:nvPicPr>
        <p:blipFill rotWithShape="1">
          <a:blip r:embed="rId3">
            <a:alphaModFix/>
          </a:blip>
          <a:srcRect b="45370" l="53512" r="22183" t="35593"/>
          <a:stretch/>
        </p:blipFill>
        <p:spPr>
          <a:xfrm>
            <a:off x="466000" y="1587550"/>
            <a:ext cx="2092375" cy="1638748"/>
          </a:xfrm>
          <a:prstGeom prst="rect">
            <a:avLst/>
          </a:prstGeom>
          <a:noFill/>
          <a:ln>
            <a:noFill/>
          </a:ln>
        </p:spPr>
      </p:pic>
      <p:pic>
        <p:nvPicPr>
          <p:cNvPr id="607" name="Google Shape;607;p43"/>
          <p:cNvPicPr preferRelativeResize="0"/>
          <p:nvPr/>
        </p:nvPicPr>
        <p:blipFill rotWithShape="1">
          <a:blip r:embed="rId4">
            <a:alphaModFix/>
          </a:blip>
          <a:srcRect b="35204" l="15365" r="57843" t="44025"/>
          <a:stretch/>
        </p:blipFill>
        <p:spPr>
          <a:xfrm>
            <a:off x="6674050" y="2176305"/>
            <a:ext cx="1867254" cy="1447501"/>
          </a:xfrm>
          <a:prstGeom prst="rect">
            <a:avLst/>
          </a:prstGeom>
          <a:noFill/>
          <a:ln>
            <a:noFill/>
          </a:ln>
        </p:spPr>
      </p:pic>
      <p:pic>
        <p:nvPicPr>
          <p:cNvPr id="608" name="Google Shape;608;p43"/>
          <p:cNvPicPr preferRelativeResize="0"/>
          <p:nvPr/>
        </p:nvPicPr>
        <p:blipFill rotWithShape="1">
          <a:blip r:embed="rId5">
            <a:alphaModFix/>
          </a:blip>
          <a:srcRect b="20771" l="46050" r="31207" t="59394"/>
          <a:stretch/>
        </p:blipFill>
        <p:spPr>
          <a:xfrm>
            <a:off x="4835025" y="3488750"/>
            <a:ext cx="1533343" cy="1337298"/>
          </a:xfrm>
          <a:prstGeom prst="rect">
            <a:avLst/>
          </a:prstGeom>
          <a:noFill/>
          <a:ln>
            <a:noFill/>
          </a:ln>
        </p:spPr>
      </p:pic>
      <p:pic>
        <p:nvPicPr>
          <p:cNvPr id="609" name="Google Shape;609;p43"/>
          <p:cNvPicPr preferRelativeResize="0"/>
          <p:nvPr/>
        </p:nvPicPr>
        <p:blipFill>
          <a:blip r:embed="rId6">
            <a:alphaModFix amt="80000"/>
          </a:blip>
          <a:stretch>
            <a:fillRect/>
          </a:stretch>
        </p:blipFill>
        <p:spPr>
          <a:xfrm>
            <a:off x="2639925" y="1267075"/>
            <a:ext cx="3952576" cy="1513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4"/>
          <p:cNvSpPr txBox="1"/>
          <p:nvPr>
            <p:ph type="title"/>
          </p:nvPr>
        </p:nvSpPr>
        <p:spPr>
          <a:xfrm>
            <a:off x="720000" y="4682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Research: BeReal</a:t>
            </a:r>
            <a:endParaRPr/>
          </a:p>
        </p:txBody>
      </p:sp>
      <p:cxnSp>
        <p:nvCxnSpPr>
          <p:cNvPr id="615" name="Google Shape;615;p44"/>
          <p:cNvCxnSpPr/>
          <p:nvPr/>
        </p:nvCxnSpPr>
        <p:spPr>
          <a:xfrm rot="10800000">
            <a:off x="722050" y="1191850"/>
            <a:ext cx="7710300" cy="0"/>
          </a:xfrm>
          <a:prstGeom prst="straightConnector1">
            <a:avLst/>
          </a:prstGeom>
          <a:noFill/>
          <a:ln cap="flat" cmpd="sng" w="9525">
            <a:solidFill>
              <a:schemeClr val="dk1"/>
            </a:solidFill>
            <a:prstDash val="solid"/>
            <a:round/>
            <a:headEnd len="med" w="med" type="none"/>
            <a:tailEnd len="med" w="med" type="none"/>
          </a:ln>
        </p:spPr>
      </p:cxnSp>
      <p:sp>
        <p:nvSpPr>
          <p:cNvPr id="616" name="Google Shape;616;p44"/>
          <p:cNvSpPr/>
          <p:nvPr/>
        </p:nvSpPr>
        <p:spPr>
          <a:xfrm>
            <a:off x="5694600" y="15082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p:nvPr/>
        </p:nvSpPr>
        <p:spPr>
          <a:xfrm>
            <a:off x="6144175" y="27409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4"/>
          <p:cNvSpPr txBox="1"/>
          <p:nvPr>
            <p:ph idx="1" type="body"/>
          </p:nvPr>
        </p:nvSpPr>
        <p:spPr>
          <a:xfrm>
            <a:off x="6452250" y="2731050"/>
            <a:ext cx="13176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here]</a:t>
            </a:r>
            <a:endParaRPr>
              <a:solidFill>
                <a:schemeClr val="dk1"/>
              </a:solidFill>
            </a:endParaRPr>
          </a:p>
        </p:txBody>
      </p:sp>
      <p:sp>
        <p:nvSpPr>
          <p:cNvPr id="619" name="Google Shape;619;p44"/>
          <p:cNvSpPr txBox="1"/>
          <p:nvPr>
            <p:ph idx="1" type="body"/>
          </p:nvPr>
        </p:nvSpPr>
        <p:spPr>
          <a:xfrm>
            <a:off x="849100" y="1052750"/>
            <a:ext cx="7456200" cy="3873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i="1" lang="en">
                <a:solidFill>
                  <a:srgbClr val="29525C"/>
                </a:solidFill>
              </a:rPr>
              <a:t>Real-time photo sharing showing what your friend is doing at a given moment.</a:t>
            </a:r>
            <a:endParaRPr i="1">
              <a:solidFill>
                <a:srgbClr val="29525C"/>
              </a:solidFill>
            </a:endParaRPr>
          </a:p>
        </p:txBody>
      </p:sp>
      <p:sp>
        <p:nvSpPr>
          <p:cNvPr id="620" name="Google Shape;620;p44"/>
          <p:cNvSpPr txBox="1"/>
          <p:nvPr>
            <p:ph idx="1" type="body"/>
          </p:nvPr>
        </p:nvSpPr>
        <p:spPr>
          <a:xfrm>
            <a:off x="722050" y="1842901"/>
            <a:ext cx="3901500" cy="24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What works for our problem space:</a:t>
            </a:r>
            <a:endParaRPr/>
          </a:p>
          <a:p>
            <a:pPr indent="-317500" lvl="0" marL="457200" rtl="0" algn="l">
              <a:spcBef>
                <a:spcPts val="0"/>
              </a:spcBef>
              <a:spcAft>
                <a:spcPts val="0"/>
              </a:spcAft>
              <a:buSzPts val="1400"/>
              <a:buChar char="-"/>
            </a:pPr>
            <a:r>
              <a:rPr lang="en"/>
              <a:t>Significant visual component: a photo capturing front + rear camera perspectives</a:t>
            </a:r>
            <a:endParaRPr/>
          </a:p>
          <a:p>
            <a:pPr indent="-317500" lvl="0" marL="457200" rtl="0" algn="l">
              <a:spcBef>
                <a:spcPts val="0"/>
              </a:spcBef>
              <a:spcAft>
                <a:spcPts val="0"/>
              </a:spcAft>
              <a:buSzPts val="1400"/>
              <a:buChar char="-"/>
            </a:pPr>
            <a:r>
              <a:rPr lang="en"/>
              <a:t>Fostering authenticity and connection via notifications to share statuses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What doesn’t work:</a:t>
            </a:r>
            <a:endParaRPr b="1"/>
          </a:p>
          <a:p>
            <a:pPr indent="-317500" lvl="0" marL="457200" rtl="0" algn="l">
              <a:spcBef>
                <a:spcPts val="0"/>
              </a:spcBef>
              <a:spcAft>
                <a:spcPts val="0"/>
              </a:spcAft>
              <a:buSzPts val="1400"/>
              <a:buChar char="-"/>
            </a:pPr>
            <a:r>
              <a:rPr lang="en"/>
              <a:t>Can only post limited amount of statuses in a day</a:t>
            </a:r>
            <a:endParaRPr/>
          </a:p>
          <a:p>
            <a:pPr indent="-317500" lvl="0" marL="457200" rtl="0" algn="l">
              <a:spcBef>
                <a:spcPts val="0"/>
              </a:spcBef>
              <a:spcAft>
                <a:spcPts val="0"/>
              </a:spcAft>
              <a:buSzPts val="1400"/>
              <a:buChar char="-"/>
            </a:pPr>
            <a:r>
              <a:rPr lang="en"/>
              <a:t>Doesn’t share emotions of users</a:t>
            </a:r>
            <a:endParaRPr/>
          </a:p>
          <a:p>
            <a:pPr indent="-317500" lvl="0" marL="457200" rtl="0" algn="l">
              <a:spcBef>
                <a:spcPts val="0"/>
              </a:spcBef>
              <a:spcAft>
                <a:spcPts val="0"/>
              </a:spcAft>
              <a:buSzPts val="1400"/>
              <a:buChar char="-"/>
            </a:pPr>
            <a:r>
              <a:rPr lang="en"/>
              <a:t>Not geared towards helping friends start a conversation / plan hangouts</a:t>
            </a:r>
            <a:endParaRPr/>
          </a:p>
        </p:txBody>
      </p:sp>
      <p:sp>
        <p:nvSpPr>
          <p:cNvPr id="621" name="Google Shape;621;p44"/>
          <p:cNvSpPr txBox="1"/>
          <p:nvPr/>
        </p:nvSpPr>
        <p:spPr>
          <a:xfrm>
            <a:off x="5882050" y="4032225"/>
            <a:ext cx="2550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a:solidFill>
                  <a:srgbClr val="29525C"/>
                </a:solidFill>
                <a:latin typeface="Nunito"/>
                <a:ea typeface="Nunito"/>
                <a:cs typeface="Nunito"/>
                <a:sym typeface="Nunito"/>
              </a:rPr>
              <a:t>“</a:t>
            </a:r>
            <a:r>
              <a:rPr i="1" lang="en">
                <a:solidFill>
                  <a:srgbClr val="29525C"/>
                </a:solidFill>
                <a:latin typeface="Nunito"/>
                <a:ea typeface="Nunito"/>
                <a:cs typeface="Nunito"/>
                <a:sym typeface="Nunito"/>
              </a:rPr>
              <a:t>Your daily dose of real life.”</a:t>
            </a:r>
            <a:endParaRPr i="1">
              <a:solidFill>
                <a:srgbClr val="29525C"/>
              </a:solidFill>
              <a:latin typeface="Nunito"/>
              <a:ea typeface="Nunito"/>
              <a:cs typeface="Nunito"/>
              <a:sym typeface="Nunito"/>
            </a:endParaRPr>
          </a:p>
        </p:txBody>
      </p:sp>
      <p:pic>
        <p:nvPicPr>
          <p:cNvPr id="622" name="Google Shape;622;p44"/>
          <p:cNvPicPr preferRelativeResize="0"/>
          <p:nvPr/>
        </p:nvPicPr>
        <p:blipFill>
          <a:blip r:embed="rId3">
            <a:alphaModFix/>
          </a:blip>
          <a:stretch>
            <a:fillRect/>
          </a:stretch>
        </p:blipFill>
        <p:spPr>
          <a:xfrm>
            <a:off x="6162538" y="1976188"/>
            <a:ext cx="1897027" cy="18970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5"/>
          <p:cNvSpPr txBox="1"/>
          <p:nvPr>
            <p:ph type="title"/>
          </p:nvPr>
        </p:nvSpPr>
        <p:spPr>
          <a:xfrm>
            <a:off x="720000" y="4682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Research: Life360</a:t>
            </a:r>
            <a:endParaRPr/>
          </a:p>
        </p:txBody>
      </p:sp>
      <p:cxnSp>
        <p:nvCxnSpPr>
          <p:cNvPr id="628" name="Google Shape;628;p45"/>
          <p:cNvCxnSpPr/>
          <p:nvPr/>
        </p:nvCxnSpPr>
        <p:spPr>
          <a:xfrm rot="10800000">
            <a:off x="722050" y="1191850"/>
            <a:ext cx="7710300" cy="0"/>
          </a:xfrm>
          <a:prstGeom prst="straightConnector1">
            <a:avLst/>
          </a:prstGeom>
          <a:noFill/>
          <a:ln cap="flat" cmpd="sng" w="9525">
            <a:solidFill>
              <a:schemeClr val="dk1"/>
            </a:solidFill>
            <a:prstDash val="solid"/>
            <a:round/>
            <a:headEnd len="med" w="med" type="none"/>
            <a:tailEnd len="med" w="med" type="none"/>
          </a:ln>
        </p:spPr>
      </p:cxnSp>
      <p:sp>
        <p:nvSpPr>
          <p:cNvPr id="629" name="Google Shape;629;p45"/>
          <p:cNvSpPr/>
          <p:nvPr/>
        </p:nvSpPr>
        <p:spPr>
          <a:xfrm>
            <a:off x="5694600" y="15082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6144175" y="27409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txBox="1"/>
          <p:nvPr>
            <p:ph idx="1" type="body"/>
          </p:nvPr>
        </p:nvSpPr>
        <p:spPr>
          <a:xfrm>
            <a:off x="6452250" y="2731050"/>
            <a:ext cx="13176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here]</a:t>
            </a:r>
            <a:endParaRPr>
              <a:solidFill>
                <a:schemeClr val="dk1"/>
              </a:solidFill>
            </a:endParaRPr>
          </a:p>
        </p:txBody>
      </p:sp>
      <p:pic>
        <p:nvPicPr>
          <p:cNvPr id="632" name="Google Shape;632;p45"/>
          <p:cNvPicPr preferRelativeResize="0"/>
          <p:nvPr/>
        </p:nvPicPr>
        <p:blipFill>
          <a:blip r:embed="rId3">
            <a:alphaModFix/>
          </a:blip>
          <a:stretch>
            <a:fillRect/>
          </a:stretch>
        </p:blipFill>
        <p:spPr>
          <a:xfrm>
            <a:off x="6050100" y="1982725"/>
            <a:ext cx="2121900" cy="2121900"/>
          </a:xfrm>
          <a:prstGeom prst="rect">
            <a:avLst/>
          </a:prstGeom>
          <a:noFill/>
          <a:ln>
            <a:noFill/>
          </a:ln>
        </p:spPr>
      </p:pic>
      <p:sp>
        <p:nvSpPr>
          <p:cNvPr id="633" name="Google Shape;633;p45"/>
          <p:cNvSpPr txBox="1"/>
          <p:nvPr>
            <p:ph idx="1" type="body"/>
          </p:nvPr>
        </p:nvSpPr>
        <p:spPr>
          <a:xfrm>
            <a:off x="849100" y="1052750"/>
            <a:ext cx="7456200" cy="3873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i="1" lang="en">
                <a:solidFill>
                  <a:srgbClr val="29525C"/>
                </a:solidFill>
              </a:rPr>
              <a:t>Family safety app connecting people via location-sharing, notifications, and life alerts.</a:t>
            </a:r>
            <a:endParaRPr i="1" sz="1700">
              <a:solidFill>
                <a:srgbClr val="29525C"/>
              </a:solidFill>
            </a:endParaRPr>
          </a:p>
          <a:p>
            <a:pPr indent="0" lvl="0" marL="0" rtl="0" algn="ctr">
              <a:lnSpc>
                <a:spcPct val="115000"/>
              </a:lnSpc>
              <a:spcBef>
                <a:spcPts val="1200"/>
              </a:spcBef>
              <a:spcAft>
                <a:spcPts val="1200"/>
              </a:spcAft>
              <a:buNone/>
            </a:pPr>
            <a:r>
              <a:t/>
            </a:r>
            <a:endParaRPr i="1">
              <a:solidFill>
                <a:srgbClr val="29525C"/>
              </a:solidFill>
            </a:endParaRPr>
          </a:p>
        </p:txBody>
      </p:sp>
      <p:sp>
        <p:nvSpPr>
          <p:cNvPr id="634" name="Google Shape;634;p45"/>
          <p:cNvSpPr txBox="1"/>
          <p:nvPr>
            <p:ph idx="1" type="body"/>
          </p:nvPr>
        </p:nvSpPr>
        <p:spPr>
          <a:xfrm>
            <a:off x="722050" y="1904575"/>
            <a:ext cx="3901500" cy="22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What works for our problem space:</a:t>
            </a:r>
            <a:endParaRPr/>
          </a:p>
          <a:p>
            <a:pPr indent="-317500" lvl="0" marL="457200" rtl="0" algn="l">
              <a:spcBef>
                <a:spcPts val="0"/>
              </a:spcBef>
              <a:spcAft>
                <a:spcPts val="0"/>
              </a:spcAft>
              <a:buSzPts val="1400"/>
              <a:buChar char="-"/>
            </a:pPr>
            <a:r>
              <a:rPr lang="en"/>
              <a:t>Location sharing fosters long-distance connections</a:t>
            </a:r>
            <a:endParaRPr/>
          </a:p>
          <a:p>
            <a:pPr indent="-317500" lvl="0" marL="457200" rtl="0" algn="l">
              <a:spcBef>
                <a:spcPts val="0"/>
              </a:spcBef>
              <a:spcAft>
                <a:spcPts val="0"/>
              </a:spcAft>
              <a:buSzPts val="1400"/>
              <a:buChar char="-"/>
            </a:pPr>
            <a:r>
              <a:rPr lang="en"/>
              <a:t>Regular updates in background keep users informed of locations</a:t>
            </a:r>
            <a:endParaRPr/>
          </a:p>
          <a:p>
            <a:pPr indent="-317500" lvl="0" marL="457200" rtl="0" algn="l">
              <a:spcBef>
                <a:spcPts val="0"/>
              </a:spcBef>
              <a:spcAft>
                <a:spcPts val="0"/>
              </a:spcAft>
              <a:buSzPts val="1400"/>
              <a:buChar char="-"/>
            </a:pPr>
            <a:r>
              <a:rPr lang="en"/>
              <a:t>Limited reactions (“Be safe!” “Love ya!”)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What doesn’t work:</a:t>
            </a:r>
            <a:endParaRPr b="1"/>
          </a:p>
          <a:p>
            <a:pPr indent="-317500" lvl="0" marL="457200" rtl="0" algn="l">
              <a:spcBef>
                <a:spcPts val="0"/>
              </a:spcBef>
              <a:spcAft>
                <a:spcPts val="0"/>
              </a:spcAft>
              <a:buSzPts val="1400"/>
              <a:buChar char="-"/>
            </a:pPr>
            <a:r>
              <a:rPr lang="en"/>
              <a:t>Designed to focus on family safety, not necessarily connections with friends</a:t>
            </a:r>
            <a:endParaRPr/>
          </a:p>
          <a:p>
            <a:pPr indent="-317500" lvl="0" marL="457200" rtl="0" algn="l">
              <a:spcBef>
                <a:spcPts val="0"/>
              </a:spcBef>
              <a:spcAft>
                <a:spcPts val="0"/>
              </a:spcAft>
              <a:buSzPts val="1400"/>
              <a:buChar char="-"/>
            </a:pPr>
            <a:r>
              <a:rPr lang="en"/>
              <a:t>Similar to BeReal, also doesn’t have an emotion component component, and also doesn’t facilitate conversation</a:t>
            </a:r>
            <a:endParaRPr/>
          </a:p>
        </p:txBody>
      </p:sp>
      <p:sp>
        <p:nvSpPr>
          <p:cNvPr id="635" name="Google Shape;635;p45"/>
          <p:cNvSpPr txBox="1"/>
          <p:nvPr/>
        </p:nvSpPr>
        <p:spPr>
          <a:xfrm>
            <a:off x="5876400" y="4287700"/>
            <a:ext cx="2469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a:solidFill>
                  <a:srgbClr val="29525C"/>
                </a:solidFill>
                <a:latin typeface="Nunito"/>
                <a:ea typeface="Nunito"/>
                <a:cs typeface="Nunito"/>
                <a:sym typeface="Nunito"/>
              </a:rPr>
              <a:t>“Peace of mind starts here.”</a:t>
            </a:r>
            <a:endParaRPr i="1">
              <a:solidFill>
                <a:srgbClr val="29525C"/>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6"/>
          <p:cNvSpPr txBox="1"/>
          <p:nvPr>
            <p:ph type="title"/>
          </p:nvPr>
        </p:nvSpPr>
        <p:spPr>
          <a:xfrm>
            <a:off x="720000" y="4682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Research: </a:t>
            </a:r>
            <a:r>
              <a:rPr lang="en"/>
              <a:t>Locket</a:t>
            </a:r>
            <a:endParaRPr/>
          </a:p>
        </p:txBody>
      </p:sp>
      <p:cxnSp>
        <p:nvCxnSpPr>
          <p:cNvPr id="641" name="Google Shape;641;p46"/>
          <p:cNvCxnSpPr/>
          <p:nvPr/>
        </p:nvCxnSpPr>
        <p:spPr>
          <a:xfrm rot="10800000">
            <a:off x="722050" y="1191850"/>
            <a:ext cx="7710300" cy="0"/>
          </a:xfrm>
          <a:prstGeom prst="straightConnector1">
            <a:avLst/>
          </a:prstGeom>
          <a:noFill/>
          <a:ln cap="flat" cmpd="sng" w="9525">
            <a:solidFill>
              <a:schemeClr val="dk1"/>
            </a:solidFill>
            <a:prstDash val="solid"/>
            <a:round/>
            <a:headEnd len="med" w="med" type="none"/>
            <a:tailEnd len="med" w="med" type="none"/>
          </a:ln>
        </p:spPr>
      </p:cxnSp>
      <p:sp>
        <p:nvSpPr>
          <p:cNvPr id="642" name="Google Shape;642;p46"/>
          <p:cNvSpPr/>
          <p:nvPr/>
        </p:nvSpPr>
        <p:spPr>
          <a:xfrm>
            <a:off x="5694600" y="15082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a:off x="6144175" y="27409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txBox="1"/>
          <p:nvPr>
            <p:ph idx="1" type="body"/>
          </p:nvPr>
        </p:nvSpPr>
        <p:spPr>
          <a:xfrm>
            <a:off x="6452250" y="2731050"/>
            <a:ext cx="13176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here]</a:t>
            </a:r>
            <a:endParaRPr>
              <a:solidFill>
                <a:schemeClr val="dk1"/>
              </a:solidFill>
            </a:endParaRPr>
          </a:p>
        </p:txBody>
      </p:sp>
      <p:sp>
        <p:nvSpPr>
          <p:cNvPr id="645" name="Google Shape;645;p46"/>
          <p:cNvSpPr txBox="1"/>
          <p:nvPr>
            <p:ph idx="1" type="body"/>
          </p:nvPr>
        </p:nvSpPr>
        <p:spPr>
          <a:xfrm>
            <a:off x="849100" y="1052750"/>
            <a:ext cx="7456200" cy="3873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i="1" lang="en">
                <a:solidFill>
                  <a:srgbClr val="29525C"/>
                </a:solidFill>
              </a:rPr>
              <a:t>Widget-based app that lets users share live photos directly to each other's home screens.</a:t>
            </a:r>
            <a:endParaRPr i="1" sz="1700">
              <a:solidFill>
                <a:srgbClr val="29525C"/>
              </a:solidFill>
            </a:endParaRPr>
          </a:p>
          <a:p>
            <a:pPr indent="0" lvl="0" marL="0" rtl="0" algn="ctr">
              <a:lnSpc>
                <a:spcPct val="115000"/>
              </a:lnSpc>
              <a:spcBef>
                <a:spcPts val="1200"/>
              </a:spcBef>
              <a:spcAft>
                <a:spcPts val="0"/>
              </a:spcAft>
              <a:buClr>
                <a:schemeClr val="dk1"/>
              </a:buClr>
              <a:buSzPts val="1100"/>
              <a:buFont typeface="Arial"/>
              <a:buNone/>
            </a:pPr>
            <a:r>
              <a:t/>
            </a:r>
            <a:endParaRPr i="1">
              <a:solidFill>
                <a:srgbClr val="29525C"/>
              </a:solidFill>
            </a:endParaRPr>
          </a:p>
          <a:p>
            <a:pPr indent="0" lvl="0" marL="0" rtl="0" algn="ctr">
              <a:lnSpc>
                <a:spcPct val="115000"/>
              </a:lnSpc>
              <a:spcBef>
                <a:spcPts val="1200"/>
              </a:spcBef>
              <a:spcAft>
                <a:spcPts val="1200"/>
              </a:spcAft>
              <a:buNone/>
            </a:pPr>
            <a:r>
              <a:t/>
            </a:r>
            <a:endParaRPr i="1">
              <a:solidFill>
                <a:srgbClr val="29525C"/>
              </a:solidFill>
            </a:endParaRPr>
          </a:p>
        </p:txBody>
      </p:sp>
      <p:sp>
        <p:nvSpPr>
          <p:cNvPr id="646" name="Google Shape;646;p46"/>
          <p:cNvSpPr txBox="1"/>
          <p:nvPr>
            <p:ph idx="1" type="body"/>
          </p:nvPr>
        </p:nvSpPr>
        <p:spPr>
          <a:xfrm>
            <a:off x="722050" y="1845938"/>
            <a:ext cx="3901500" cy="22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What works for our problem space:</a:t>
            </a:r>
            <a:endParaRPr/>
          </a:p>
          <a:p>
            <a:pPr indent="-317500" lvl="0" marL="457200" rtl="0" algn="l">
              <a:spcBef>
                <a:spcPts val="0"/>
              </a:spcBef>
              <a:spcAft>
                <a:spcPts val="0"/>
              </a:spcAft>
              <a:buSzPts val="1400"/>
              <a:buChar char="-"/>
            </a:pPr>
            <a:r>
              <a:rPr lang="en"/>
              <a:t>Accessibility of update (widget format)</a:t>
            </a:r>
            <a:endParaRPr/>
          </a:p>
          <a:p>
            <a:pPr indent="-317500" lvl="0" marL="457200" rtl="0" algn="l">
              <a:spcBef>
                <a:spcPts val="0"/>
              </a:spcBef>
              <a:spcAft>
                <a:spcPts val="0"/>
              </a:spcAft>
              <a:buSzPts val="1400"/>
              <a:buChar char="-"/>
            </a:pPr>
            <a:r>
              <a:rPr lang="en"/>
              <a:t>Focus on close friends</a:t>
            </a:r>
            <a:endParaRPr/>
          </a:p>
          <a:p>
            <a:pPr indent="-317500" lvl="0" marL="457200" rtl="0" algn="l">
              <a:spcBef>
                <a:spcPts val="0"/>
              </a:spcBef>
              <a:spcAft>
                <a:spcPts val="0"/>
              </a:spcAft>
              <a:buSzPts val="1400"/>
              <a:buChar char="-"/>
            </a:pPr>
            <a:r>
              <a:rPr lang="en"/>
              <a:t>Updating pictures and sharing with friends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What doesn’t work:</a:t>
            </a:r>
            <a:endParaRPr b="1"/>
          </a:p>
          <a:p>
            <a:pPr indent="-317500" lvl="0" marL="457200" rtl="0" algn="l">
              <a:spcBef>
                <a:spcPts val="0"/>
              </a:spcBef>
              <a:spcAft>
                <a:spcPts val="0"/>
              </a:spcAft>
              <a:buSzPts val="1400"/>
              <a:buChar char="-"/>
            </a:pPr>
            <a:r>
              <a:rPr lang="en"/>
              <a:t>Only based on widget, no complex features</a:t>
            </a:r>
            <a:endParaRPr/>
          </a:p>
          <a:p>
            <a:pPr indent="-317500" lvl="0" marL="457200" rtl="0" algn="l">
              <a:spcBef>
                <a:spcPts val="0"/>
              </a:spcBef>
              <a:spcAft>
                <a:spcPts val="0"/>
              </a:spcAft>
              <a:buSzPts val="1400"/>
              <a:buChar char="-"/>
            </a:pPr>
            <a:r>
              <a:rPr lang="en"/>
              <a:t>Like our other competitors, no emotional component, no encouragement of planning socialization</a:t>
            </a:r>
            <a:endParaRPr/>
          </a:p>
        </p:txBody>
      </p:sp>
      <p:sp>
        <p:nvSpPr>
          <p:cNvPr id="647" name="Google Shape;647;p46"/>
          <p:cNvSpPr txBox="1"/>
          <p:nvPr/>
        </p:nvSpPr>
        <p:spPr>
          <a:xfrm>
            <a:off x="5882050" y="4176625"/>
            <a:ext cx="2550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a:solidFill>
                  <a:srgbClr val="29525C"/>
                </a:solidFill>
                <a:latin typeface="Nunito"/>
                <a:ea typeface="Nunito"/>
                <a:cs typeface="Nunito"/>
                <a:sym typeface="Nunito"/>
              </a:rPr>
              <a:t>“Live pics from best friends.”</a:t>
            </a:r>
            <a:endParaRPr i="1">
              <a:solidFill>
                <a:srgbClr val="29525C"/>
              </a:solidFill>
              <a:latin typeface="Nunito"/>
              <a:ea typeface="Nunito"/>
              <a:cs typeface="Nunito"/>
              <a:sym typeface="Nunito"/>
            </a:endParaRPr>
          </a:p>
        </p:txBody>
      </p:sp>
      <p:pic>
        <p:nvPicPr>
          <p:cNvPr id="648" name="Google Shape;648;p46"/>
          <p:cNvPicPr preferRelativeResize="0"/>
          <p:nvPr/>
        </p:nvPicPr>
        <p:blipFill>
          <a:blip r:embed="rId3">
            <a:alphaModFix/>
          </a:blip>
          <a:stretch>
            <a:fillRect/>
          </a:stretch>
        </p:blipFill>
        <p:spPr>
          <a:xfrm>
            <a:off x="5694600" y="1709900"/>
            <a:ext cx="2550300" cy="255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7"/>
          <p:cNvSpPr txBox="1"/>
          <p:nvPr>
            <p:ph type="title"/>
          </p:nvPr>
        </p:nvSpPr>
        <p:spPr>
          <a:xfrm>
            <a:off x="720000" y="4682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Research: </a:t>
            </a:r>
            <a:r>
              <a:rPr lang="en"/>
              <a:t>YikYak</a:t>
            </a:r>
            <a:endParaRPr/>
          </a:p>
        </p:txBody>
      </p:sp>
      <p:cxnSp>
        <p:nvCxnSpPr>
          <p:cNvPr id="654" name="Google Shape;654;p47"/>
          <p:cNvCxnSpPr/>
          <p:nvPr/>
        </p:nvCxnSpPr>
        <p:spPr>
          <a:xfrm rot="10800000">
            <a:off x="722050" y="1191850"/>
            <a:ext cx="7710300" cy="0"/>
          </a:xfrm>
          <a:prstGeom prst="straightConnector1">
            <a:avLst/>
          </a:prstGeom>
          <a:noFill/>
          <a:ln cap="flat" cmpd="sng" w="9525">
            <a:solidFill>
              <a:schemeClr val="dk1"/>
            </a:solidFill>
            <a:prstDash val="solid"/>
            <a:round/>
            <a:headEnd len="med" w="med" type="none"/>
            <a:tailEnd len="med" w="med" type="none"/>
          </a:ln>
        </p:spPr>
      </p:cxnSp>
      <p:sp>
        <p:nvSpPr>
          <p:cNvPr id="655" name="Google Shape;655;p47"/>
          <p:cNvSpPr/>
          <p:nvPr/>
        </p:nvSpPr>
        <p:spPr>
          <a:xfrm>
            <a:off x="5618400" y="15082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6067975" y="27409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txBox="1"/>
          <p:nvPr>
            <p:ph idx="1" type="body"/>
          </p:nvPr>
        </p:nvSpPr>
        <p:spPr>
          <a:xfrm>
            <a:off x="6376050" y="2731050"/>
            <a:ext cx="13176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here]</a:t>
            </a:r>
            <a:endParaRPr>
              <a:solidFill>
                <a:schemeClr val="dk1"/>
              </a:solidFill>
            </a:endParaRPr>
          </a:p>
        </p:txBody>
      </p:sp>
      <p:pic>
        <p:nvPicPr>
          <p:cNvPr id="658" name="Google Shape;658;p47"/>
          <p:cNvPicPr preferRelativeResize="0"/>
          <p:nvPr/>
        </p:nvPicPr>
        <p:blipFill>
          <a:blip r:embed="rId3">
            <a:alphaModFix/>
          </a:blip>
          <a:stretch>
            <a:fillRect/>
          </a:stretch>
        </p:blipFill>
        <p:spPr>
          <a:xfrm>
            <a:off x="5895750" y="1785600"/>
            <a:ext cx="2278200" cy="2278200"/>
          </a:xfrm>
          <a:prstGeom prst="rect">
            <a:avLst/>
          </a:prstGeom>
          <a:noFill/>
          <a:ln>
            <a:noFill/>
          </a:ln>
        </p:spPr>
      </p:pic>
      <p:sp>
        <p:nvSpPr>
          <p:cNvPr id="659" name="Google Shape;659;p47"/>
          <p:cNvSpPr txBox="1"/>
          <p:nvPr>
            <p:ph idx="1" type="body"/>
          </p:nvPr>
        </p:nvSpPr>
        <p:spPr>
          <a:xfrm>
            <a:off x="849100" y="1052750"/>
            <a:ext cx="7456200" cy="3873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i="1" lang="en">
                <a:solidFill>
                  <a:srgbClr val="29525C"/>
                </a:solidFill>
              </a:rPr>
              <a:t>Anonymous social media app that connects college students with others in their area.</a:t>
            </a:r>
            <a:endParaRPr i="1" sz="1700">
              <a:solidFill>
                <a:srgbClr val="29525C"/>
              </a:solidFill>
            </a:endParaRPr>
          </a:p>
          <a:p>
            <a:pPr indent="0" lvl="0" marL="0" rtl="0" algn="ctr">
              <a:lnSpc>
                <a:spcPct val="115000"/>
              </a:lnSpc>
              <a:spcBef>
                <a:spcPts val="1200"/>
              </a:spcBef>
              <a:spcAft>
                <a:spcPts val="1200"/>
              </a:spcAft>
              <a:buNone/>
            </a:pPr>
            <a:r>
              <a:t/>
            </a:r>
            <a:endParaRPr i="1">
              <a:solidFill>
                <a:srgbClr val="29525C"/>
              </a:solidFill>
            </a:endParaRPr>
          </a:p>
        </p:txBody>
      </p:sp>
      <p:sp>
        <p:nvSpPr>
          <p:cNvPr id="660" name="Google Shape;660;p47"/>
          <p:cNvSpPr txBox="1"/>
          <p:nvPr>
            <p:ph idx="1" type="body"/>
          </p:nvPr>
        </p:nvSpPr>
        <p:spPr>
          <a:xfrm>
            <a:off x="722050" y="1904575"/>
            <a:ext cx="3901500" cy="22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What works for our problem space:</a:t>
            </a:r>
            <a:endParaRPr/>
          </a:p>
          <a:p>
            <a:pPr indent="-317500" lvl="0" marL="457200" rtl="0" algn="l">
              <a:spcBef>
                <a:spcPts val="0"/>
              </a:spcBef>
              <a:spcAft>
                <a:spcPts val="0"/>
              </a:spcAft>
              <a:buSzPts val="1400"/>
              <a:buChar char="-"/>
            </a:pPr>
            <a:r>
              <a:rPr lang="en"/>
              <a:t>Location-based interactions encourage engagement with nearby people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What doesn’t work:</a:t>
            </a:r>
            <a:endParaRPr b="1"/>
          </a:p>
          <a:p>
            <a:pPr indent="-317500" lvl="0" marL="457200" rtl="0" algn="l">
              <a:spcBef>
                <a:spcPts val="0"/>
              </a:spcBef>
              <a:spcAft>
                <a:spcPts val="0"/>
              </a:spcAft>
              <a:buSzPts val="1400"/>
              <a:buChar char="-"/>
            </a:pPr>
            <a:r>
              <a:rPr lang="en"/>
              <a:t>Anonymous posts don’t support personal connections</a:t>
            </a:r>
            <a:endParaRPr/>
          </a:p>
          <a:p>
            <a:pPr indent="-317500" lvl="0" marL="457200" rtl="0" algn="l">
              <a:spcBef>
                <a:spcPts val="0"/>
              </a:spcBef>
              <a:spcAft>
                <a:spcPts val="0"/>
              </a:spcAft>
              <a:buSzPts val="1400"/>
              <a:buChar char="-"/>
            </a:pPr>
            <a:r>
              <a:rPr lang="en"/>
              <a:t>Doesn’t allow people to connect with their established friends </a:t>
            </a:r>
            <a:endParaRPr/>
          </a:p>
        </p:txBody>
      </p:sp>
      <p:sp>
        <p:nvSpPr>
          <p:cNvPr id="661" name="Google Shape;661;p47"/>
          <p:cNvSpPr txBox="1"/>
          <p:nvPr/>
        </p:nvSpPr>
        <p:spPr>
          <a:xfrm>
            <a:off x="6453825" y="41827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a:solidFill>
                  <a:srgbClr val="29525C"/>
                </a:solidFill>
                <a:latin typeface="Nunito"/>
                <a:ea typeface="Nunito"/>
                <a:cs typeface="Nunito"/>
                <a:sym typeface="Nunito"/>
              </a:rPr>
              <a:t>"Find your herd."</a:t>
            </a:r>
            <a:endParaRPr i="1">
              <a:solidFill>
                <a:srgbClr val="29525C"/>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8"/>
          <p:cNvSpPr txBox="1"/>
          <p:nvPr>
            <p:ph type="title"/>
          </p:nvPr>
        </p:nvSpPr>
        <p:spPr>
          <a:xfrm>
            <a:off x="720000" y="4682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Research: </a:t>
            </a:r>
            <a:r>
              <a:rPr lang="en"/>
              <a:t>FindMy</a:t>
            </a:r>
            <a:endParaRPr/>
          </a:p>
        </p:txBody>
      </p:sp>
      <p:cxnSp>
        <p:nvCxnSpPr>
          <p:cNvPr id="667" name="Google Shape;667;p48"/>
          <p:cNvCxnSpPr/>
          <p:nvPr/>
        </p:nvCxnSpPr>
        <p:spPr>
          <a:xfrm rot="10800000">
            <a:off x="722050" y="1191850"/>
            <a:ext cx="7710300" cy="0"/>
          </a:xfrm>
          <a:prstGeom prst="straightConnector1">
            <a:avLst/>
          </a:prstGeom>
          <a:noFill/>
          <a:ln cap="flat" cmpd="sng" w="9525">
            <a:solidFill>
              <a:schemeClr val="dk1"/>
            </a:solidFill>
            <a:prstDash val="solid"/>
            <a:round/>
            <a:headEnd len="med" w="med" type="none"/>
            <a:tailEnd len="med" w="med" type="none"/>
          </a:ln>
        </p:spPr>
      </p:cxnSp>
      <p:sp>
        <p:nvSpPr>
          <p:cNvPr id="668" name="Google Shape;668;p48"/>
          <p:cNvSpPr/>
          <p:nvPr/>
        </p:nvSpPr>
        <p:spPr>
          <a:xfrm>
            <a:off x="5694600" y="15082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a:off x="6144175" y="27409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txBox="1"/>
          <p:nvPr>
            <p:ph idx="1" type="body"/>
          </p:nvPr>
        </p:nvSpPr>
        <p:spPr>
          <a:xfrm>
            <a:off x="6452250" y="2731050"/>
            <a:ext cx="1317600" cy="3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here]</a:t>
            </a:r>
            <a:endParaRPr>
              <a:solidFill>
                <a:schemeClr val="dk1"/>
              </a:solidFill>
            </a:endParaRPr>
          </a:p>
        </p:txBody>
      </p:sp>
      <p:sp>
        <p:nvSpPr>
          <p:cNvPr id="671" name="Google Shape;671;p48"/>
          <p:cNvSpPr txBox="1"/>
          <p:nvPr>
            <p:ph idx="1" type="body"/>
          </p:nvPr>
        </p:nvSpPr>
        <p:spPr>
          <a:xfrm>
            <a:off x="849100" y="1052750"/>
            <a:ext cx="7456200" cy="3873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i="1" lang="en">
                <a:solidFill>
                  <a:srgbClr val="29525C"/>
                </a:solidFill>
              </a:rPr>
              <a:t>An Apple-developed app that helps users track their devices and share locations.</a:t>
            </a:r>
            <a:endParaRPr i="1" sz="1700">
              <a:solidFill>
                <a:srgbClr val="29525C"/>
              </a:solidFill>
            </a:endParaRPr>
          </a:p>
          <a:p>
            <a:pPr indent="0" lvl="0" marL="0" rtl="0" algn="ctr">
              <a:lnSpc>
                <a:spcPct val="115000"/>
              </a:lnSpc>
              <a:spcBef>
                <a:spcPts val="1200"/>
              </a:spcBef>
              <a:spcAft>
                <a:spcPts val="1200"/>
              </a:spcAft>
              <a:buNone/>
            </a:pPr>
            <a:r>
              <a:t/>
            </a:r>
            <a:endParaRPr i="1">
              <a:solidFill>
                <a:srgbClr val="29525C"/>
              </a:solidFill>
            </a:endParaRPr>
          </a:p>
        </p:txBody>
      </p:sp>
      <p:sp>
        <p:nvSpPr>
          <p:cNvPr id="672" name="Google Shape;672;p48"/>
          <p:cNvSpPr txBox="1"/>
          <p:nvPr>
            <p:ph idx="1" type="body"/>
          </p:nvPr>
        </p:nvSpPr>
        <p:spPr>
          <a:xfrm>
            <a:off x="722050" y="1814275"/>
            <a:ext cx="3901500" cy="24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What works for our problem space:</a:t>
            </a:r>
            <a:endParaRPr/>
          </a:p>
          <a:p>
            <a:pPr indent="-317500" lvl="0" marL="457200" rtl="0" algn="l">
              <a:spcBef>
                <a:spcPts val="0"/>
              </a:spcBef>
              <a:spcAft>
                <a:spcPts val="0"/>
              </a:spcAft>
              <a:buSzPts val="1400"/>
              <a:buChar char="-"/>
            </a:pPr>
            <a:r>
              <a:rPr lang="en"/>
              <a:t>Real-time location sharing helps coordinate hangouts.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What doesn’t work:</a:t>
            </a:r>
            <a:endParaRPr b="1"/>
          </a:p>
          <a:p>
            <a:pPr indent="-317500" lvl="0" marL="457200" rtl="0" algn="l">
              <a:spcBef>
                <a:spcPts val="0"/>
              </a:spcBef>
              <a:spcAft>
                <a:spcPts val="0"/>
              </a:spcAft>
              <a:buSzPts val="1400"/>
              <a:buChar char="-"/>
            </a:pPr>
            <a:r>
              <a:rPr lang="en"/>
              <a:t>Very limited information</a:t>
            </a:r>
            <a:endParaRPr/>
          </a:p>
          <a:p>
            <a:pPr indent="-317500" lvl="1" marL="914400" rtl="0" algn="l">
              <a:spcBef>
                <a:spcPts val="0"/>
              </a:spcBef>
              <a:spcAft>
                <a:spcPts val="0"/>
              </a:spcAft>
              <a:buSzPts val="1400"/>
              <a:buChar char="-"/>
            </a:pPr>
            <a:r>
              <a:rPr lang="en"/>
              <a:t>Only location, no knowledge of friend’s activities</a:t>
            </a:r>
            <a:endParaRPr/>
          </a:p>
          <a:p>
            <a:pPr indent="-317500" lvl="0" marL="457200" rtl="0" algn="l">
              <a:spcBef>
                <a:spcPts val="0"/>
              </a:spcBef>
              <a:spcAft>
                <a:spcPts val="0"/>
              </a:spcAft>
              <a:buSzPts val="1400"/>
              <a:buChar char="-"/>
            </a:pPr>
            <a:r>
              <a:rPr lang="en"/>
              <a:t>Only support iOS users</a:t>
            </a:r>
            <a:endParaRPr/>
          </a:p>
          <a:p>
            <a:pPr indent="-317500" lvl="0" marL="457200" rtl="0" algn="l">
              <a:spcBef>
                <a:spcPts val="0"/>
              </a:spcBef>
              <a:spcAft>
                <a:spcPts val="0"/>
              </a:spcAft>
              <a:buSzPts val="1400"/>
              <a:buChar char="-"/>
            </a:pPr>
            <a:r>
              <a:rPr lang="en"/>
              <a:t>No ability to engage / interact with friends</a:t>
            </a:r>
            <a:endParaRPr/>
          </a:p>
          <a:p>
            <a:pPr indent="-317500" lvl="0" marL="457200" rtl="0" algn="l">
              <a:spcBef>
                <a:spcPts val="0"/>
              </a:spcBef>
              <a:spcAft>
                <a:spcPts val="0"/>
              </a:spcAft>
              <a:buSzPts val="1400"/>
              <a:buChar char="-"/>
            </a:pPr>
            <a:r>
              <a:rPr lang="en"/>
              <a:t>No emotional component</a:t>
            </a:r>
            <a:endParaRPr/>
          </a:p>
          <a:p>
            <a:pPr indent="0" lvl="0" marL="457200" rtl="0" algn="l">
              <a:spcBef>
                <a:spcPts val="0"/>
              </a:spcBef>
              <a:spcAft>
                <a:spcPts val="0"/>
              </a:spcAft>
              <a:buNone/>
            </a:pPr>
            <a:r>
              <a:t/>
            </a:r>
            <a:endParaRPr/>
          </a:p>
        </p:txBody>
      </p:sp>
      <p:pic>
        <p:nvPicPr>
          <p:cNvPr id="673" name="Google Shape;673;p48"/>
          <p:cNvPicPr preferRelativeResize="0"/>
          <p:nvPr/>
        </p:nvPicPr>
        <p:blipFill>
          <a:blip r:embed="rId3">
            <a:alphaModFix/>
          </a:blip>
          <a:stretch>
            <a:fillRect/>
          </a:stretch>
        </p:blipFill>
        <p:spPr>
          <a:xfrm>
            <a:off x="5793025" y="1825751"/>
            <a:ext cx="2512276" cy="25153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9"/>
          <p:cNvSpPr/>
          <p:nvPr/>
        </p:nvSpPr>
        <p:spPr>
          <a:xfrm>
            <a:off x="5630808" y="1558731"/>
            <a:ext cx="2800800" cy="27978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6075297" y="2776125"/>
            <a:ext cx="2800800" cy="27978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49"/>
          <p:cNvPicPr preferRelativeResize="0"/>
          <p:nvPr/>
        </p:nvPicPr>
        <p:blipFill>
          <a:blip r:embed="rId3">
            <a:alphaModFix/>
          </a:blip>
          <a:stretch>
            <a:fillRect/>
          </a:stretch>
        </p:blipFill>
        <p:spPr>
          <a:xfrm>
            <a:off x="3311865" y="391297"/>
            <a:ext cx="658044" cy="658132"/>
          </a:xfrm>
          <a:prstGeom prst="rect">
            <a:avLst/>
          </a:prstGeom>
          <a:noFill/>
          <a:ln>
            <a:noFill/>
          </a:ln>
        </p:spPr>
      </p:pic>
      <p:cxnSp>
        <p:nvCxnSpPr>
          <p:cNvPr id="681" name="Google Shape;681;p49"/>
          <p:cNvCxnSpPr/>
          <p:nvPr/>
        </p:nvCxnSpPr>
        <p:spPr>
          <a:xfrm rot="10800000">
            <a:off x="714587" y="1269320"/>
            <a:ext cx="7623000" cy="0"/>
          </a:xfrm>
          <a:prstGeom prst="straightConnector1">
            <a:avLst/>
          </a:prstGeom>
          <a:noFill/>
          <a:ln cap="flat" cmpd="sng" w="9525">
            <a:solidFill>
              <a:srgbClr val="676494"/>
            </a:solidFill>
            <a:prstDash val="solid"/>
            <a:round/>
            <a:headEnd len="med" w="med" type="none"/>
            <a:tailEnd len="med" w="med" type="none"/>
          </a:ln>
        </p:spPr>
      </p:cxnSp>
      <p:cxnSp>
        <p:nvCxnSpPr>
          <p:cNvPr id="682" name="Google Shape;682;p49"/>
          <p:cNvCxnSpPr/>
          <p:nvPr/>
        </p:nvCxnSpPr>
        <p:spPr>
          <a:xfrm rot="10800000">
            <a:off x="714587" y="2039191"/>
            <a:ext cx="7623000" cy="0"/>
          </a:xfrm>
          <a:prstGeom prst="straightConnector1">
            <a:avLst/>
          </a:prstGeom>
          <a:noFill/>
          <a:ln cap="flat" cmpd="sng" w="9525">
            <a:solidFill>
              <a:srgbClr val="676494"/>
            </a:solidFill>
            <a:prstDash val="solid"/>
            <a:round/>
            <a:headEnd len="med" w="med" type="none"/>
            <a:tailEnd len="med" w="med" type="none"/>
          </a:ln>
        </p:spPr>
      </p:cxnSp>
      <p:pic>
        <p:nvPicPr>
          <p:cNvPr id="683" name="Google Shape;683;p49"/>
          <p:cNvPicPr preferRelativeResize="0"/>
          <p:nvPr/>
        </p:nvPicPr>
        <p:blipFill>
          <a:blip r:embed="rId4">
            <a:alphaModFix/>
          </a:blip>
          <a:stretch>
            <a:fillRect/>
          </a:stretch>
        </p:blipFill>
        <p:spPr>
          <a:xfrm>
            <a:off x="5549093" y="391729"/>
            <a:ext cx="658046" cy="657286"/>
          </a:xfrm>
          <a:prstGeom prst="rect">
            <a:avLst/>
          </a:prstGeom>
          <a:noFill/>
          <a:ln>
            <a:noFill/>
          </a:ln>
        </p:spPr>
      </p:pic>
      <p:pic>
        <p:nvPicPr>
          <p:cNvPr id="684" name="Google Shape;684;p49"/>
          <p:cNvPicPr preferRelativeResize="0"/>
          <p:nvPr/>
        </p:nvPicPr>
        <p:blipFill>
          <a:blip r:embed="rId5">
            <a:alphaModFix/>
          </a:blip>
          <a:stretch>
            <a:fillRect/>
          </a:stretch>
        </p:blipFill>
        <p:spPr>
          <a:xfrm>
            <a:off x="6645918" y="391716"/>
            <a:ext cx="658045" cy="657311"/>
          </a:xfrm>
          <a:prstGeom prst="rect">
            <a:avLst/>
          </a:prstGeom>
          <a:noFill/>
          <a:ln>
            <a:noFill/>
          </a:ln>
        </p:spPr>
      </p:pic>
      <p:pic>
        <p:nvPicPr>
          <p:cNvPr id="685" name="Google Shape;685;p49"/>
          <p:cNvPicPr preferRelativeResize="0"/>
          <p:nvPr/>
        </p:nvPicPr>
        <p:blipFill>
          <a:blip r:embed="rId6">
            <a:alphaModFix/>
          </a:blip>
          <a:stretch>
            <a:fillRect/>
          </a:stretch>
        </p:blipFill>
        <p:spPr>
          <a:xfrm>
            <a:off x="7742743" y="391704"/>
            <a:ext cx="658046" cy="657311"/>
          </a:xfrm>
          <a:prstGeom prst="rect">
            <a:avLst/>
          </a:prstGeom>
          <a:noFill/>
          <a:ln>
            <a:noFill/>
          </a:ln>
        </p:spPr>
      </p:pic>
      <p:pic>
        <p:nvPicPr>
          <p:cNvPr id="686" name="Google Shape;686;p49"/>
          <p:cNvPicPr preferRelativeResize="0"/>
          <p:nvPr/>
        </p:nvPicPr>
        <p:blipFill>
          <a:blip r:embed="rId7">
            <a:alphaModFix/>
          </a:blip>
          <a:stretch>
            <a:fillRect/>
          </a:stretch>
        </p:blipFill>
        <p:spPr>
          <a:xfrm>
            <a:off x="4452280" y="391716"/>
            <a:ext cx="658043" cy="657311"/>
          </a:xfrm>
          <a:prstGeom prst="rect">
            <a:avLst/>
          </a:prstGeom>
          <a:noFill/>
          <a:ln>
            <a:noFill/>
          </a:ln>
        </p:spPr>
      </p:pic>
      <p:sp>
        <p:nvSpPr>
          <p:cNvPr id="687" name="Google Shape;687;p49"/>
          <p:cNvSpPr txBox="1"/>
          <p:nvPr/>
        </p:nvSpPr>
        <p:spPr>
          <a:xfrm>
            <a:off x="1999086" y="211075"/>
            <a:ext cx="80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500">
                <a:solidFill>
                  <a:srgbClr val="676494"/>
                </a:solidFill>
                <a:latin typeface="Baskervville"/>
                <a:ea typeface="Baskervville"/>
                <a:cs typeface="Baskervville"/>
                <a:sym typeface="Baskervville"/>
              </a:rPr>
              <a:t>🪐</a:t>
            </a:r>
            <a:endParaRPr sz="5500"/>
          </a:p>
        </p:txBody>
      </p:sp>
      <p:cxnSp>
        <p:nvCxnSpPr>
          <p:cNvPr id="688" name="Google Shape;688;p49"/>
          <p:cNvCxnSpPr/>
          <p:nvPr/>
        </p:nvCxnSpPr>
        <p:spPr>
          <a:xfrm rot="10800000">
            <a:off x="709446" y="2754176"/>
            <a:ext cx="7623000" cy="0"/>
          </a:xfrm>
          <a:prstGeom prst="straightConnector1">
            <a:avLst/>
          </a:prstGeom>
          <a:noFill/>
          <a:ln cap="flat" cmpd="sng" w="9525">
            <a:solidFill>
              <a:srgbClr val="676494"/>
            </a:solidFill>
            <a:prstDash val="solid"/>
            <a:round/>
            <a:headEnd len="med" w="med" type="none"/>
            <a:tailEnd len="med" w="med" type="none"/>
          </a:ln>
        </p:spPr>
      </p:cxnSp>
      <p:cxnSp>
        <p:nvCxnSpPr>
          <p:cNvPr id="689" name="Google Shape;689;p49"/>
          <p:cNvCxnSpPr/>
          <p:nvPr/>
        </p:nvCxnSpPr>
        <p:spPr>
          <a:xfrm rot="10800000">
            <a:off x="714587" y="3476470"/>
            <a:ext cx="7623000" cy="0"/>
          </a:xfrm>
          <a:prstGeom prst="straightConnector1">
            <a:avLst/>
          </a:prstGeom>
          <a:noFill/>
          <a:ln cap="flat" cmpd="sng" w="9525">
            <a:solidFill>
              <a:srgbClr val="676494"/>
            </a:solidFill>
            <a:prstDash val="solid"/>
            <a:round/>
            <a:headEnd len="med" w="med" type="none"/>
            <a:tailEnd len="med" w="med" type="none"/>
          </a:ln>
        </p:spPr>
      </p:cxnSp>
      <p:cxnSp>
        <p:nvCxnSpPr>
          <p:cNvPr id="690" name="Google Shape;690;p49"/>
          <p:cNvCxnSpPr/>
          <p:nvPr/>
        </p:nvCxnSpPr>
        <p:spPr>
          <a:xfrm rot="10800000">
            <a:off x="714587" y="4174988"/>
            <a:ext cx="7623000" cy="0"/>
          </a:xfrm>
          <a:prstGeom prst="straightConnector1">
            <a:avLst/>
          </a:prstGeom>
          <a:noFill/>
          <a:ln cap="flat" cmpd="sng" w="9525">
            <a:solidFill>
              <a:srgbClr val="676494"/>
            </a:solidFill>
            <a:prstDash val="solid"/>
            <a:round/>
            <a:headEnd len="med" w="med" type="none"/>
            <a:tailEnd len="med" w="med" type="none"/>
          </a:ln>
        </p:spPr>
      </p:cxnSp>
      <p:sp>
        <p:nvSpPr>
          <p:cNvPr id="691" name="Google Shape;691;p49"/>
          <p:cNvSpPr txBox="1"/>
          <p:nvPr/>
        </p:nvSpPr>
        <p:spPr>
          <a:xfrm>
            <a:off x="253113" y="1456640"/>
            <a:ext cx="1657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1200">
                <a:solidFill>
                  <a:srgbClr val="29525C"/>
                </a:solidFill>
                <a:latin typeface="Nunito"/>
                <a:ea typeface="Nunito"/>
                <a:cs typeface="Nunito"/>
                <a:sym typeface="Nunito"/>
              </a:rPr>
              <a:t>Emotional aspect</a:t>
            </a:r>
            <a:endParaRPr sz="1200"/>
          </a:p>
        </p:txBody>
      </p:sp>
      <p:sp>
        <p:nvSpPr>
          <p:cNvPr id="692" name="Google Shape;692;p49"/>
          <p:cNvSpPr txBox="1"/>
          <p:nvPr/>
        </p:nvSpPr>
        <p:spPr>
          <a:xfrm>
            <a:off x="109875" y="2212030"/>
            <a:ext cx="1943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1200">
                <a:solidFill>
                  <a:srgbClr val="29525C"/>
                </a:solidFill>
                <a:latin typeface="Nunito"/>
                <a:ea typeface="Nunito"/>
                <a:cs typeface="Nunito"/>
                <a:sym typeface="Nunito"/>
              </a:rPr>
              <a:t>Supports photo status</a:t>
            </a:r>
            <a:endParaRPr sz="1200"/>
          </a:p>
        </p:txBody>
      </p:sp>
      <p:pic>
        <p:nvPicPr>
          <p:cNvPr id="693" name="Google Shape;693;p49"/>
          <p:cNvPicPr preferRelativeResize="0"/>
          <p:nvPr/>
        </p:nvPicPr>
        <p:blipFill>
          <a:blip r:embed="rId8">
            <a:alphaModFix/>
          </a:blip>
          <a:stretch>
            <a:fillRect/>
          </a:stretch>
        </p:blipFill>
        <p:spPr>
          <a:xfrm>
            <a:off x="2177089" y="1363415"/>
            <a:ext cx="582341" cy="581700"/>
          </a:xfrm>
          <a:prstGeom prst="rect">
            <a:avLst/>
          </a:prstGeom>
          <a:noFill/>
          <a:ln>
            <a:noFill/>
          </a:ln>
        </p:spPr>
      </p:pic>
      <p:sp>
        <p:nvSpPr>
          <p:cNvPr id="694" name="Google Shape;694;p49"/>
          <p:cNvSpPr txBox="1"/>
          <p:nvPr/>
        </p:nvSpPr>
        <p:spPr>
          <a:xfrm>
            <a:off x="164280" y="2930677"/>
            <a:ext cx="1834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1200">
                <a:solidFill>
                  <a:srgbClr val="29525C"/>
                </a:solidFill>
                <a:latin typeface="Nunito"/>
                <a:ea typeface="Nunito"/>
                <a:cs typeface="Nunito"/>
                <a:sym typeface="Nunito"/>
              </a:rPr>
              <a:t>Status update</a:t>
            </a:r>
            <a:endParaRPr sz="1200"/>
          </a:p>
        </p:txBody>
      </p:sp>
      <p:sp>
        <p:nvSpPr>
          <p:cNvPr id="695" name="Google Shape;695;p49"/>
          <p:cNvSpPr txBox="1"/>
          <p:nvPr/>
        </p:nvSpPr>
        <p:spPr>
          <a:xfrm>
            <a:off x="109875" y="3534888"/>
            <a:ext cx="19437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1200">
                <a:solidFill>
                  <a:srgbClr val="29525C"/>
                </a:solidFill>
                <a:latin typeface="Nunito"/>
                <a:ea typeface="Nunito"/>
                <a:cs typeface="Nunito"/>
                <a:sym typeface="Nunito"/>
              </a:rPr>
              <a:t>Persistent / supports multiple updates</a:t>
            </a:r>
            <a:endParaRPr sz="1200"/>
          </a:p>
        </p:txBody>
      </p:sp>
      <p:sp>
        <p:nvSpPr>
          <p:cNvPr id="696" name="Google Shape;696;p49"/>
          <p:cNvSpPr txBox="1"/>
          <p:nvPr/>
        </p:nvSpPr>
        <p:spPr>
          <a:xfrm>
            <a:off x="164280" y="4234045"/>
            <a:ext cx="18348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1200">
                <a:solidFill>
                  <a:srgbClr val="29525C"/>
                </a:solidFill>
                <a:latin typeface="Nunito"/>
                <a:ea typeface="Nunito"/>
                <a:cs typeface="Nunito"/>
                <a:sym typeface="Nunito"/>
              </a:rPr>
              <a:t>Supports reactions / engagement between users</a:t>
            </a:r>
            <a:endParaRPr sz="1200"/>
          </a:p>
        </p:txBody>
      </p:sp>
      <p:pic>
        <p:nvPicPr>
          <p:cNvPr id="697" name="Google Shape;697;p49"/>
          <p:cNvPicPr preferRelativeResize="0"/>
          <p:nvPr/>
        </p:nvPicPr>
        <p:blipFill>
          <a:blip r:embed="rId9">
            <a:alphaModFix/>
          </a:blip>
          <a:stretch>
            <a:fillRect/>
          </a:stretch>
        </p:blipFill>
        <p:spPr>
          <a:xfrm>
            <a:off x="3248651" y="1325600"/>
            <a:ext cx="658050" cy="657318"/>
          </a:xfrm>
          <a:prstGeom prst="rect">
            <a:avLst/>
          </a:prstGeom>
          <a:noFill/>
          <a:ln>
            <a:noFill/>
          </a:ln>
        </p:spPr>
      </p:pic>
      <p:pic>
        <p:nvPicPr>
          <p:cNvPr id="698" name="Google Shape;698;p49"/>
          <p:cNvPicPr preferRelativeResize="0"/>
          <p:nvPr/>
        </p:nvPicPr>
        <p:blipFill>
          <a:blip r:embed="rId9">
            <a:alphaModFix/>
          </a:blip>
          <a:stretch>
            <a:fillRect/>
          </a:stretch>
        </p:blipFill>
        <p:spPr>
          <a:xfrm>
            <a:off x="4440526" y="1325600"/>
            <a:ext cx="658050" cy="657318"/>
          </a:xfrm>
          <a:prstGeom prst="rect">
            <a:avLst/>
          </a:prstGeom>
          <a:noFill/>
          <a:ln>
            <a:noFill/>
          </a:ln>
        </p:spPr>
      </p:pic>
      <p:pic>
        <p:nvPicPr>
          <p:cNvPr id="699" name="Google Shape;699;p49"/>
          <p:cNvPicPr preferRelativeResize="0"/>
          <p:nvPr/>
        </p:nvPicPr>
        <p:blipFill>
          <a:blip r:embed="rId9">
            <a:alphaModFix/>
          </a:blip>
          <a:stretch>
            <a:fillRect/>
          </a:stretch>
        </p:blipFill>
        <p:spPr>
          <a:xfrm>
            <a:off x="5586776" y="1290462"/>
            <a:ext cx="658050" cy="657318"/>
          </a:xfrm>
          <a:prstGeom prst="rect">
            <a:avLst/>
          </a:prstGeom>
          <a:noFill/>
          <a:ln>
            <a:noFill/>
          </a:ln>
        </p:spPr>
      </p:pic>
      <p:pic>
        <p:nvPicPr>
          <p:cNvPr id="700" name="Google Shape;700;p49"/>
          <p:cNvPicPr preferRelativeResize="0"/>
          <p:nvPr/>
        </p:nvPicPr>
        <p:blipFill>
          <a:blip r:embed="rId9">
            <a:alphaModFix/>
          </a:blip>
          <a:stretch>
            <a:fillRect/>
          </a:stretch>
        </p:blipFill>
        <p:spPr>
          <a:xfrm>
            <a:off x="6664488" y="1325600"/>
            <a:ext cx="658050" cy="657318"/>
          </a:xfrm>
          <a:prstGeom prst="rect">
            <a:avLst/>
          </a:prstGeom>
          <a:noFill/>
          <a:ln>
            <a:noFill/>
          </a:ln>
        </p:spPr>
      </p:pic>
      <p:pic>
        <p:nvPicPr>
          <p:cNvPr id="701" name="Google Shape;701;p49"/>
          <p:cNvPicPr preferRelativeResize="0"/>
          <p:nvPr/>
        </p:nvPicPr>
        <p:blipFill>
          <a:blip r:embed="rId9">
            <a:alphaModFix/>
          </a:blip>
          <a:stretch>
            <a:fillRect/>
          </a:stretch>
        </p:blipFill>
        <p:spPr>
          <a:xfrm>
            <a:off x="7726963" y="1325600"/>
            <a:ext cx="658050" cy="657318"/>
          </a:xfrm>
          <a:prstGeom prst="rect">
            <a:avLst/>
          </a:prstGeom>
          <a:noFill/>
          <a:ln>
            <a:noFill/>
          </a:ln>
        </p:spPr>
      </p:pic>
      <p:pic>
        <p:nvPicPr>
          <p:cNvPr id="702" name="Google Shape;702;p49"/>
          <p:cNvPicPr preferRelativeResize="0"/>
          <p:nvPr/>
        </p:nvPicPr>
        <p:blipFill>
          <a:blip r:embed="rId8">
            <a:alphaModFix/>
          </a:blip>
          <a:stretch>
            <a:fillRect/>
          </a:stretch>
        </p:blipFill>
        <p:spPr>
          <a:xfrm>
            <a:off x="2214939" y="2105827"/>
            <a:ext cx="582341" cy="581700"/>
          </a:xfrm>
          <a:prstGeom prst="rect">
            <a:avLst/>
          </a:prstGeom>
          <a:noFill/>
          <a:ln>
            <a:noFill/>
          </a:ln>
        </p:spPr>
      </p:pic>
      <p:pic>
        <p:nvPicPr>
          <p:cNvPr id="703" name="Google Shape;703;p49"/>
          <p:cNvPicPr preferRelativeResize="0"/>
          <p:nvPr/>
        </p:nvPicPr>
        <p:blipFill>
          <a:blip r:embed="rId9">
            <a:alphaModFix/>
          </a:blip>
          <a:stretch>
            <a:fillRect/>
          </a:stretch>
        </p:blipFill>
        <p:spPr>
          <a:xfrm>
            <a:off x="3294276" y="2047987"/>
            <a:ext cx="658050" cy="657318"/>
          </a:xfrm>
          <a:prstGeom prst="rect">
            <a:avLst/>
          </a:prstGeom>
          <a:noFill/>
          <a:ln>
            <a:noFill/>
          </a:ln>
        </p:spPr>
      </p:pic>
      <p:pic>
        <p:nvPicPr>
          <p:cNvPr id="704" name="Google Shape;704;p49"/>
          <p:cNvPicPr preferRelativeResize="0"/>
          <p:nvPr/>
        </p:nvPicPr>
        <p:blipFill>
          <a:blip r:embed="rId8">
            <a:alphaModFix/>
          </a:blip>
          <a:stretch>
            <a:fillRect/>
          </a:stretch>
        </p:blipFill>
        <p:spPr>
          <a:xfrm>
            <a:off x="4500389" y="2105840"/>
            <a:ext cx="582341" cy="581700"/>
          </a:xfrm>
          <a:prstGeom prst="rect">
            <a:avLst/>
          </a:prstGeom>
          <a:noFill/>
          <a:ln>
            <a:noFill/>
          </a:ln>
        </p:spPr>
      </p:pic>
      <p:pic>
        <p:nvPicPr>
          <p:cNvPr id="705" name="Google Shape;705;p49"/>
          <p:cNvPicPr preferRelativeResize="0"/>
          <p:nvPr/>
        </p:nvPicPr>
        <p:blipFill>
          <a:blip r:embed="rId9">
            <a:alphaModFix/>
          </a:blip>
          <a:stretch>
            <a:fillRect/>
          </a:stretch>
        </p:blipFill>
        <p:spPr>
          <a:xfrm>
            <a:off x="5555676" y="2068025"/>
            <a:ext cx="658050" cy="657318"/>
          </a:xfrm>
          <a:prstGeom prst="rect">
            <a:avLst/>
          </a:prstGeom>
          <a:noFill/>
          <a:ln>
            <a:noFill/>
          </a:ln>
        </p:spPr>
      </p:pic>
      <p:pic>
        <p:nvPicPr>
          <p:cNvPr id="706" name="Google Shape;706;p49"/>
          <p:cNvPicPr preferRelativeResize="0"/>
          <p:nvPr/>
        </p:nvPicPr>
        <p:blipFill>
          <a:blip r:embed="rId8">
            <a:alphaModFix/>
          </a:blip>
          <a:stretch>
            <a:fillRect/>
          </a:stretch>
        </p:blipFill>
        <p:spPr>
          <a:xfrm>
            <a:off x="6686664" y="2085777"/>
            <a:ext cx="582341" cy="581700"/>
          </a:xfrm>
          <a:prstGeom prst="rect">
            <a:avLst/>
          </a:prstGeom>
          <a:noFill/>
          <a:ln>
            <a:noFill/>
          </a:ln>
        </p:spPr>
      </p:pic>
      <p:pic>
        <p:nvPicPr>
          <p:cNvPr id="707" name="Google Shape;707;p49"/>
          <p:cNvPicPr preferRelativeResize="0"/>
          <p:nvPr/>
        </p:nvPicPr>
        <p:blipFill>
          <a:blip r:embed="rId9">
            <a:alphaModFix/>
          </a:blip>
          <a:stretch>
            <a:fillRect/>
          </a:stretch>
        </p:blipFill>
        <p:spPr>
          <a:xfrm>
            <a:off x="7741938" y="2014362"/>
            <a:ext cx="658050" cy="657318"/>
          </a:xfrm>
          <a:prstGeom prst="rect">
            <a:avLst/>
          </a:prstGeom>
          <a:noFill/>
          <a:ln>
            <a:noFill/>
          </a:ln>
        </p:spPr>
      </p:pic>
      <p:pic>
        <p:nvPicPr>
          <p:cNvPr id="708" name="Google Shape;708;p49"/>
          <p:cNvPicPr preferRelativeResize="0"/>
          <p:nvPr/>
        </p:nvPicPr>
        <p:blipFill>
          <a:blip r:embed="rId8">
            <a:alphaModFix/>
          </a:blip>
          <a:stretch>
            <a:fillRect/>
          </a:stretch>
        </p:blipFill>
        <p:spPr>
          <a:xfrm>
            <a:off x="2177089" y="2824477"/>
            <a:ext cx="582341" cy="581700"/>
          </a:xfrm>
          <a:prstGeom prst="rect">
            <a:avLst/>
          </a:prstGeom>
          <a:noFill/>
          <a:ln>
            <a:noFill/>
          </a:ln>
        </p:spPr>
      </p:pic>
      <p:pic>
        <p:nvPicPr>
          <p:cNvPr id="709" name="Google Shape;709;p49"/>
          <p:cNvPicPr preferRelativeResize="0"/>
          <p:nvPr/>
        </p:nvPicPr>
        <p:blipFill>
          <a:blip r:embed="rId9">
            <a:alphaModFix/>
          </a:blip>
          <a:stretch>
            <a:fillRect/>
          </a:stretch>
        </p:blipFill>
        <p:spPr>
          <a:xfrm>
            <a:off x="3228213" y="2783012"/>
            <a:ext cx="658050" cy="657318"/>
          </a:xfrm>
          <a:prstGeom prst="rect">
            <a:avLst/>
          </a:prstGeom>
          <a:noFill/>
          <a:ln>
            <a:noFill/>
          </a:ln>
        </p:spPr>
      </p:pic>
      <p:pic>
        <p:nvPicPr>
          <p:cNvPr id="710" name="Google Shape;710;p49"/>
          <p:cNvPicPr preferRelativeResize="0"/>
          <p:nvPr/>
        </p:nvPicPr>
        <p:blipFill>
          <a:blip r:embed="rId8">
            <a:alphaModFix/>
          </a:blip>
          <a:stretch>
            <a:fillRect/>
          </a:stretch>
        </p:blipFill>
        <p:spPr>
          <a:xfrm>
            <a:off x="4426514" y="2824465"/>
            <a:ext cx="582341" cy="581700"/>
          </a:xfrm>
          <a:prstGeom prst="rect">
            <a:avLst/>
          </a:prstGeom>
          <a:noFill/>
          <a:ln>
            <a:noFill/>
          </a:ln>
        </p:spPr>
      </p:pic>
      <p:pic>
        <p:nvPicPr>
          <p:cNvPr id="711" name="Google Shape;711;p49"/>
          <p:cNvPicPr preferRelativeResize="0"/>
          <p:nvPr/>
        </p:nvPicPr>
        <p:blipFill>
          <a:blip r:embed="rId8">
            <a:alphaModFix/>
          </a:blip>
          <a:stretch>
            <a:fillRect/>
          </a:stretch>
        </p:blipFill>
        <p:spPr>
          <a:xfrm>
            <a:off x="5604176" y="2836852"/>
            <a:ext cx="582341" cy="581700"/>
          </a:xfrm>
          <a:prstGeom prst="rect">
            <a:avLst/>
          </a:prstGeom>
          <a:noFill/>
          <a:ln>
            <a:noFill/>
          </a:ln>
        </p:spPr>
      </p:pic>
      <p:pic>
        <p:nvPicPr>
          <p:cNvPr id="712" name="Google Shape;712;p49"/>
          <p:cNvPicPr preferRelativeResize="0"/>
          <p:nvPr/>
        </p:nvPicPr>
        <p:blipFill>
          <a:blip r:embed="rId9">
            <a:alphaModFix/>
          </a:blip>
          <a:stretch>
            <a:fillRect/>
          </a:stretch>
        </p:blipFill>
        <p:spPr>
          <a:xfrm>
            <a:off x="6626801" y="2772037"/>
            <a:ext cx="658050" cy="657318"/>
          </a:xfrm>
          <a:prstGeom prst="rect">
            <a:avLst/>
          </a:prstGeom>
          <a:noFill/>
          <a:ln>
            <a:noFill/>
          </a:ln>
        </p:spPr>
      </p:pic>
      <p:pic>
        <p:nvPicPr>
          <p:cNvPr id="713" name="Google Shape;713;p49"/>
          <p:cNvPicPr preferRelativeResize="0"/>
          <p:nvPr/>
        </p:nvPicPr>
        <p:blipFill>
          <a:blip r:embed="rId9">
            <a:alphaModFix/>
          </a:blip>
          <a:stretch>
            <a:fillRect/>
          </a:stretch>
        </p:blipFill>
        <p:spPr>
          <a:xfrm>
            <a:off x="7725126" y="2786662"/>
            <a:ext cx="658050" cy="657318"/>
          </a:xfrm>
          <a:prstGeom prst="rect">
            <a:avLst/>
          </a:prstGeom>
          <a:noFill/>
          <a:ln>
            <a:noFill/>
          </a:ln>
        </p:spPr>
      </p:pic>
      <p:pic>
        <p:nvPicPr>
          <p:cNvPr id="714" name="Google Shape;714;p49"/>
          <p:cNvPicPr preferRelativeResize="0"/>
          <p:nvPr/>
        </p:nvPicPr>
        <p:blipFill>
          <a:blip r:embed="rId8">
            <a:alphaModFix/>
          </a:blip>
          <a:stretch>
            <a:fillRect/>
          </a:stretch>
        </p:blipFill>
        <p:spPr>
          <a:xfrm>
            <a:off x="2214939" y="3534890"/>
            <a:ext cx="582341" cy="581700"/>
          </a:xfrm>
          <a:prstGeom prst="rect">
            <a:avLst/>
          </a:prstGeom>
          <a:noFill/>
          <a:ln>
            <a:noFill/>
          </a:ln>
        </p:spPr>
      </p:pic>
      <p:pic>
        <p:nvPicPr>
          <p:cNvPr id="715" name="Google Shape;715;p49"/>
          <p:cNvPicPr preferRelativeResize="0"/>
          <p:nvPr/>
        </p:nvPicPr>
        <p:blipFill>
          <a:blip r:embed="rId8">
            <a:alphaModFix/>
          </a:blip>
          <a:stretch>
            <a:fillRect/>
          </a:stretch>
        </p:blipFill>
        <p:spPr>
          <a:xfrm>
            <a:off x="3284989" y="3534877"/>
            <a:ext cx="582341" cy="581700"/>
          </a:xfrm>
          <a:prstGeom prst="rect">
            <a:avLst/>
          </a:prstGeom>
          <a:noFill/>
          <a:ln>
            <a:noFill/>
          </a:ln>
        </p:spPr>
      </p:pic>
      <p:pic>
        <p:nvPicPr>
          <p:cNvPr id="716" name="Google Shape;716;p49"/>
          <p:cNvPicPr preferRelativeResize="0"/>
          <p:nvPr/>
        </p:nvPicPr>
        <p:blipFill>
          <a:blip r:embed="rId9">
            <a:alphaModFix/>
          </a:blip>
          <a:stretch>
            <a:fillRect/>
          </a:stretch>
        </p:blipFill>
        <p:spPr>
          <a:xfrm>
            <a:off x="4355038" y="3497087"/>
            <a:ext cx="658050" cy="657318"/>
          </a:xfrm>
          <a:prstGeom prst="rect">
            <a:avLst/>
          </a:prstGeom>
          <a:noFill/>
          <a:ln>
            <a:noFill/>
          </a:ln>
        </p:spPr>
      </p:pic>
      <p:pic>
        <p:nvPicPr>
          <p:cNvPr id="717" name="Google Shape;717;p49"/>
          <p:cNvPicPr preferRelativeResize="0"/>
          <p:nvPr/>
        </p:nvPicPr>
        <p:blipFill>
          <a:blip r:embed="rId8">
            <a:alphaModFix/>
          </a:blip>
          <a:stretch>
            <a:fillRect/>
          </a:stretch>
        </p:blipFill>
        <p:spPr>
          <a:xfrm>
            <a:off x="5624626" y="3555502"/>
            <a:ext cx="582341" cy="581700"/>
          </a:xfrm>
          <a:prstGeom prst="rect">
            <a:avLst/>
          </a:prstGeom>
          <a:noFill/>
          <a:ln>
            <a:noFill/>
          </a:ln>
        </p:spPr>
      </p:pic>
      <p:pic>
        <p:nvPicPr>
          <p:cNvPr id="718" name="Google Shape;718;p49"/>
          <p:cNvPicPr preferRelativeResize="0"/>
          <p:nvPr/>
        </p:nvPicPr>
        <p:blipFill>
          <a:blip r:embed="rId8">
            <a:alphaModFix/>
          </a:blip>
          <a:stretch>
            <a:fillRect/>
          </a:stretch>
        </p:blipFill>
        <p:spPr>
          <a:xfrm>
            <a:off x="6664651" y="3534890"/>
            <a:ext cx="582341" cy="581700"/>
          </a:xfrm>
          <a:prstGeom prst="rect">
            <a:avLst/>
          </a:prstGeom>
          <a:noFill/>
          <a:ln>
            <a:noFill/>
          </a:ln>
        </p:spPr>
      </p:pic>
      <p:pic>
        <p:nvPicPr>
          <p:cNvPr id="719" name="Google Shape;719;p49"/>
          <p:cNvPicPr preferRelativeResize="0"/>
          <p:nvPr/>
        </p:nvPicPr>
        <p:blipFill>
          <a:blip r:embed="rId8">
            <a:alphaModFix/>
          </a:blip>
          <a:stretch>
            <a:fillRect/>
          </a:stretch>
        </p:blipFill>
        <p:spPr>
          <a:xfrm>
            <a:off x="7704676" y="3534890"/>
            <a:ext cx="582341" cy="581700"/>
          </a:xfrm>
          <a:prstGeom prst="rect">
            <a:avLst/>
          </a:prstGeom>
          <a:noFill/>
          <a:ln>
            <a:noFill/>
          </a:ln>
        </p:spPr>
      </p:pic>
      <p:pic>
        <p:nvPicPr>
          <p:cNvPr id="720" name="Google Shape;720;p49"/>
          <p:cNvPicPr preferRelativeResize="0"/>
          <p:nvPr/>
        </p:nvPicPr>
        <p:blipFill>
          <a:blip r:embed="rId8">
            <a:alphaModFix/>
          </a:blip>
          <a:stretch>
            <a:fillRect/>
          </a:stretch>
        </p:blipFill>
        <p:spPr>
          <a:xfrm>
            <a:off x="7704676" y="4281277"/>
            <a:ext cx="582341" cy="581700"/>
          </a:xfrm>
          <a:prstGeom prst="rect">
            <a:avLst/>
          </a:prstGeom>
          <a:noFill/>
          <a:ln>
            <a:noFill/>
          </a:ln>
        </p:spPr>
      </p:pic>
      <p:pic>
        <p:nvPicPr>
          <p:cNvPr id="721" name="Google Shape;721;p49"/>
          <p:cNvPicPr preferRelativeResize="0"/>
          <p:nvPr/>
        </p:nvPicPr>
        <p:blipFill>
          <a:blip r:embed="rId9">
            <a:alphaModFix/>
          </a:blip>
          <a:stretch>
            <a:fillRect/>
          </a:stretch>
        </p:blipFill>
        <p:spPr>
          <a:xfrm>
            <a:off x="6702176" y="4175037"/>
            <a:ext cx="658050" cy="657318"/>
          </a:xfrm>
          <a:prstGeom prst="rect">
            <a:avLst/>
          </a:prstGeom>
          <a:noFill/>
          <a:ln>
            <a:noFill/>
          </a:ln>
        </p:spPr>
      </p:pic>
      <p:pic>
        <p:nvPicPr>
          <p:cNvPr id="722" name="Google Shape;722;p49"/>
          <p:cNvPicPr preferRelativeResize="0"/>
          <p:nvPr/>
        </p:nvPicPr>
        <p:blipFill>
          <a:blip r:embed="rId8">
            <a:alphaModFix/>
          </a:blip>
          <a:stretch>
            <a:fillRect/>
          </a:stretch>
        </p:blipFill>
        <p:spPr>
          <a:xfrm>
            <a:off x="5662476" y="4212802"/>
            <a:ext cx="582341" cy="581700"/>
          </a:xfrm>
          <a:prstGeom prst="rect">
            <a:avLst/>
          </a:prstGeom>
          <a:noFill/>
          <a:ln>
            <a:noFill/>
          </a:ln>
        </p:spPr>
      </p:pic>
      <p:pic>
        <p:nvPicPr>
          <p:cNvPr id="723" name="Google Shape;723;p49"/>
          <p:cNvPicPr preferRelativeResize="0"/>
          <p:nvPr/>
        </p:nvPicPr>
        <p:blipFill>
          <a:blip r:embed="rId8">
            <a:alphaModFix/>
          </a:blip>
          <a:stretch>
            <a:fillRect/>
          </a:stretch>
        </p:blipFill>
        <p:spPr>
          <a:xfrm>
            <a:off x="4392901" y="4245302"/>
            <a:ext cx="582341" cy="581700"/>
          </a:xfrm>
          <a:prstGeom prst="rect">
            <a:avLst/>
          </a:prstGeom>
          <a:noFill/>
          <a:ln>
            <a:noFill/>
          </a:ln>
        </p:spPr>
      </p:pic>
      <p:pic>
        <p:nvPicPr>
          <p:cNvPr id="724" name="Google Shape;724;p49"/>
          <p:cNvPicPr preferRelativeResize="0"/>
          <p:nvPr/>
        </p:nvPicPr>
        <p:blipFill>
          <a:blip r:embed="rId9">
            <a:alphaModFix/>
          </a:blip>
          <a:stretch>
            <a:fillRect/>
          </a:stretch>
        </p:blipFill>
        <p:spPr>
          <a:xfrm>
            <a:off x="3266051" y="4233437"/>
            <a:ext cx="658050" cy="657318"/>
          </a:xfrm>
          <a:prstGeom prst="rect">
            <a:avLst/>
          </a:prstGeom>
          <a:noFill/>
          <a:ln>
            <a:noFill/>
          </a:ln>
        </p:spPr>
      </p:pic>
      <p:pic>
        <p:nvPicPr>
          <p:cNvPr id="725" name="Google Shape;725;p49"/>
          <p:cNvPicPr preferRelativeResize="0"/>
          <p:nvPr/>
        </p:nvPicPr>
        <p:blipFill>
          <a:blip r:embed="rId8">
            <a:alphaModFix/>
          </a:blip>
          <a:stretch>
            <a:fillRect/>
          </a:stretch>
        </p:blipFill>
        <p:spPr>
          <a:xfrm>
            <a:off x="2177089" y="4265427"/>
            <a:ext cx="582341" cy="581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0"/>
          <p:cNvSpPr txBox="1"/>
          <p:nvPr>
            <p:ph type="title"/>
          </p:nvPr>
        </p:nvSpPr>
        <p:spPr>
          <a:xfrm>
            <a:off x="720000" y="4682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Stakeholders</a:t>
            </a:r>
            <a:r>
              <a:rPr lang="en"/>
              <a:t> </a:t>
            </a:r>
            <a:endParaRPr/>
          </a:p>
        </p:txBody>
      </p:sp>
      <p:cxnSp>
        <p:nvCxnSpPr>
          <p:cNvPr id="731" name="Google Shape;731;p50"/>
          <p:cNvCxnSpPr/>
          <p:nvPr/>
        </p:nvCxnSpPr>
        <p:spPr>
          <a:xfrm rot="10800000">
            <a:off x="722050" y="1191850"/>
            <a:ext cx="7710300" cy="0"/>
          </a:xfrm>
          <a:prstGeom prst="straightConnector1">
            <a:avLst/>
          </a:prstGeom>
          <a:noFill/>
          <a:ln cap="flat" cmpd="sng" w="9525">
            <a:solidFill>
              <a:schemeClr val="dk1"/>
            </a:solidFill>
            <a:prstDash val="solid"/>
            <a:round/>
            <a:headEnd len="med" w="med" type="none"/>
            <a:tailEnd len="med" w="med" type="none"/>
          </a:ln>
        </p:spPr>
      </p:cxnSp>
      <p:sp>
        <p:nvSpPr>
          <p:cNvPr id="732" name="Google Shape;732;p50"/>
          <p:cNvSpPr/>
          <p:nvPr/>
        </p:nvSpPr>
        <p:spPr>
          <a:xfrm>
            <a:off x="5694600" y="15082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a:off x="6144175" y="27409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txBox="1"/>
          <p:nvPr>
            <p:ph idx="1" type="body"/>
          </p:nvPr>
        </p:nvSpPr>
        <p:spPr>
          <a:xfrm>
            <a:off x="722050" y="1592075"/>
            <a:ext cx="4543800" cy="28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t>Direct stakeholders</a:t>
            </a:r>
            <a:endParaRPr sz="1800"/>
          </a:p>
          <a:p>
            <a:pPr indent="-317500" lvl="0" marL="457200" rtl="0" algn="l">
              <a:spcBef>
                <a:spcPts val="0"/>
              </a:spcBef>
              <a:spcAft>
                <a:spcPts val="0"/>
              </a:spcAft>
              <a:buSzPts val="1400"/>
              <a:buChar char="-"/>
            </a:pPr>
            <a:r>
              <a:rPr lang="en"/>
              <a:t>College students struggling with connecting with friends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sz="1800"/>
              <a:t>Indirect stakeholders</a:t>
            </a:r>
            <a:endParaRPr b="1" sz="1800"/>
          </a:p>
          <a:p>
            <a:pPr indent="-317500" lvl="0" marL="457200" rtl="0" algn="l">
              <a:spcBef>
                <a:spcPts val="0"/>
              </a:spcBef>
              <a:spcAft>
                <a:spcPts val="0"/>
              </a:spcAft>
              <a:buSzPts val="1400"/>
              <a:buChar char="-"/>
            </a:pPr>
            <a:r>
              <a:rPr lang="en"/>
              <a:t>Universities and institutions interested in improving student mental health</a:t>
            </a:r>
            <a:endParaRPr/>
          </a:p>
          <a:p>
            <a:pPr indent="-317500" lvl="0" marL="457200" rtl="0" algn="l">
              <a:spcBef>
                <a:spcPts val="0"/>
              </a:spcBef>
              <a:spcAft>
                <a:spcPts val="0"/>
              </a:spcAft>
              <a:buSzPts val="1400"/>
              <a:buChar char="-"/>
            </a:pPr>
            <a:r>
              <a:rPr lang="en"/>
              <a:t>Friends and family of users </a:t>
            </a:r>
            <a:endParaRPr/>
          </a:p>
        </p:txBody>
      </p:sp>
      <p:sp>
        <p:nvSpPr>
          <p:cNvPr id="735" name="Google Shape;735;p50"/>
          <p:cNvSpPr txBox="1"/>
          <p:nvPr/>
        </p:nvSpPr>
        <p:spPr>
          <a:xfrm>
            <a:off x="5611050" y="2123525"/>
            <a:ext cx="3000000" cy="177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300">
                <a:solidFill>
                  <a:srgbClr val="676494"/>
                </a:solidFill>
                <a:latin typeface="Baskervville"/>
                <a:ea typeface="Baskervville"/>
                <a:cs typeface="Baskervville"/>
                <a:sym typeface="Baskervville"/>
              </a:rPr>
              <a:t>🪐</a:t>
            </a:r>
            <a:endParaRPr sz="10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1"/>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Ethical Implications</a:t>
            </a:r>
            <a:endParaRPr/>
          </a:p>
        </p:txBody>
      </p:sp>
      <p:cxnSp>
        <p:nvCxnSpPr>
          <p:cNvPr id="741" name="Google Shape;741;p51"/>
          <p:cNvCxnSpPr/>
          <p:nvPr/>
        </p:nvCxnSpPr>
        <p:spPr>
          <a:xfrm rot="10800000">
            <a:off x="722050" y="1268050"/>
            <a:ext cx="7710300" cy="0"/>
          </a:xfrm>
          <a:prstGeom prst="straightConnector1">
            <a:avLst/>
          </a:prstGeom>
          <a:noFill/>
          <a:ln cap="flat" cmpd="sng" w="9525">
            <a:solidFill>
              <a:schemeClr val="dk1"/>
            </a:solidFill>
            <a:prstDash val="solid"/>
            <a:round/>
            <a:headEnd len="med" w="med" type="none"/>
            <a:tailEnd len="med" w="med" type="none"/>
          </a:ln>
        </p:spPr>
      </p:cxnSp>
      <p:grpSp>
        <p:nvGrpSpPr>
          <p:cNvPr id="742" name="Google Shape;742;p51"/>
          <p:cNvGrpSpPr/>
          <p:nvPr/>
        </p:nvGrpSpPr>
        <p:grpSpPr>
          <a:xfrm rot="5400000">
            <a:off x="-2098025" y="2588141"/>
            <a:ext cx="4300610" cy="1105409"/>
            <a:chOff x="-87025" y="3954291"/>
            <a:chExt cx="4300610" cy="1105409"/>
          </a:xfrm>
        </p:grpSpPr>
        <p:sp>
          <p:nvSpPr>
            <p:cNvPr id="743" name="Google Shape;743;p51"/>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5" name="Google Shape;745;p51"/>
          <p:cNvPicPr preferRelativeResize="0"/>
          <p:nvPr/>
        </p:nvPicPr>
        <p:blipFill>
          <a:blip r:embed="rId3">
            <a:alphaModFix/>
          </a:blip>
          <a:stretch>
            <a:fillRect/>
          </a:stretch>
        </p:blipFill>
        <p:spPr>
          <a:xfrm>
            <a:off x="1192963" y="1630282"/>
            <a:ext cx="2461663" cy="3021132"/>
          </a:xfrm>
          <a:prstGeom prst="rect">
            <a:avLst/>
          </a:prstGeom>
          <a:noFill/>
          <a:ln>
            <a:noFill/>
          </a:ln>
        </p:spPr>
      </p:pic>
      <p:sp>
        <p:nvSpPr>
          <p:cNvPr id="746" name="Google Shape;746;p51"/>
          <p:cNvSpPr txBox="1"/>
          <p:nvPr>
            <p:ph idx="4294967295" type="body"/>
          </p:nvPr>
        </p:nvSpPr>
        <p:spPr>
          <a:xfrm>
            <a:off x="4068650" y="1630275"/>
            <a:ext cx="4196400" cy="2621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Ethical Implication: Stalking Behavior</a:t>
            </a:r>
            <a:endParaRPr b="1"/>
          </a:p>
          <a:p>
            <a:pPr indent="-317500" lvl="0" marL="457200" rtl="0" algn="l">
              <a:lnSpc>
                <a:spcPct val="115000"/>
              </a:lnSpc>
              <a:spcBef>
                <a:spcPts val="1200"/>
              </a:spcBef>
              <a:spcAft>
                <a:spcPts val="0"/>
              </a:spcAft>
              <a:buSzPts val="1400"/>
              <a:buFont typeface="Arial"/>
              <a:buChar char="●"/>
            </a:pPr>
            <a:r>
              <a:rPr b="1" lang="en"/>
              <a:t>Solution</a:t>
            </a:r>
            <a:r>
              <a:rPr lang="en"/>
              <a:t>: Blocklist/removal from friend list</a:t>
            </a:r>
            <a:endParaRPr/>
          </a:p>
          <a:p>
            <a:pPr indent="-317500" lvl="0" marL="457200" rtl="0" algn="l">
              <a:lnSpc>
                <a:spcPct val="115000"/>
              </a:lnSpc>
              <a:spcBef>
                <a:spcPts val="0"/>
              </a:spcBef>
              <a:spcAft>
                <a:spcPts val="0"/>
              </a:spcAft>
              <a:buSzPts val="1400"/>
              <a:buFont typeface="Arial"/>
              <a:buChar char="●"/>
            </a:pPr>
            <a:r>
              <a:rPr b="1" lang="en"/>
              <a:t>Direct Stakeholders</a:t>
            </a:r>
            <a:r>
              <a:rPr lang="en"/>
              <a:t>: Users concerned about privacy</a:t>
            </a:r>
            <a:endParaRPr/>
          </a:p>
          <a:p>
            <a:pPr indent="-317500" lvl="0" marL="457200" rtl="0" algn="l">
              <a:lnSpc>
                <a:spcPct val="115000"/>
              </a:lnSpc>
              <a:spcBef>
                <a:spcPts val="0"/>
              </a:spcBef>
              <a:spcAft>
                <a:spcPts val="0"/>
              </a:spcAft>
              <a:buSzPts val="1400"/>
              <a:buFont typeface="Arial"/>
              <a:buChar char="●"/>
            </a:pPr>
            <a:r>
              <a:rPr b="1" lang="en"/>
              <a:t>Indirect Stakeholders</a:t>
            </a:r>
            <a:r>
              <a:rPr lang="en"/>
              <a:t>: Developers, advertisers, parents, regulators</a:t>
            </a:r>
            <a:endParaRPr/>
          </a:p>
          <a:p>
            <a:pPr indent="-317500" lvl="0" marL="457200" rtl="0" algn="l">
              <a:lnSpc>
                <a:spcPct val="115000"/>
              </a:lnSpc>
              <a:spcBef>
                <a:spcPts val="0"/>
              </a:spcBef>
              <a:spcAft>
                <a:spcPts val="0"/>
              </a:spcAft>
              <a:buSzPts val="1400"/>
              <a:buFont typeface="Arial"/>
              <a:buChar char="●"/>
            </a:pPr>
            <a:r>
              <a:rPr b="1" lang="en"/>
              <a:t>Value Tension</a:t>
            </a:r>
            <a:r>
              <a:rPr lang="en"/>
              <a:t>: Connection vs. privacy</a:t>
            </a:r>
            <a:endParaRPr/>
          </a:p>
          <a:p>
            <a:pPr indent="-317500" lvl="0" marL="457200" rtl="0" algn="l">
              <a:lnSpc>
                <a:spcPct val="115000"/>
              </a:lnSpc>
              <a:spcBef>
                <a:spcPts val="0"/>
              </a:spcBef>
              <a:spcAft>
                <a:spcPts val="0"/>
              </a:spcAft>
              <a:buSzPts val="1400"/>
              <a:buFont typeface="Arial"/>
              <a:buChar char="●"/>
            </a:pPr>
            <a:r>
              <a:rPr b="1" lang="en"/>
              <a:t>Design Fixes</a:t>
            </a:r>
            <a:r>
              <a:rPr lang="en"/>
              <a:t>: Enhanced privacy controls (blocklist, custom visibility)</a:t>
            </a:r>
            <a:endParaRPr b="1"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2"/>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Ethical Implications</a:t>
            </a:r>
            <a:endParaRPr/>
          </a:p>
        </p:txBody>
      </p:sp>
      <p:cxnSp>
        <p:nvCxnSpPr>
          <p:cNvPr id="752" name="Google Shape;752;p52"/>
          <p:cNvCxnSpPr/>
          <p:nvPr/>
        </p:nvCxnSpPr>
        <p:spPr>
          <a:xfrm rot="10800000">
            <a:off x="722050" y="1268050"/>
            <a:ext cx="7710300" cy="0"/>
          </a:xfrm>
          <a:prstGeom prst="straightConnector1">
            <a:avLst/>
          </a:prstGeom>
          <a:noFill/>
          <a:ln cap="flat" cmpd="sng" w="9525">
            <a:solidFill>
              <a:schemeClr val="dk1"/>
            </a:solidFill>
            <a:prstDash val="solid"/>
            <a:round/>
            <a:headEnd len="med" w="med" type="none"/>
            <a:tailEnd len="med" w="med" type="none"/>
          </a:ln>
        </p:spPr>
      </p:cxnSp>
      <p:grpSp>
        <p:nvGrpSpPr>
          <p:cNvPr id="753" name="Google Shape;753;p52"/>
          <p:cNvGrpSpPr/>
          <p:nvPr/>
        </p:nvGrpSpPr>
        <p:grpSpPr>
          <a:xfrm rot="5400000">
            <a:off x="-2098025" y="2588141"/>
            <a:ext cx="4300610" cy="1105409"/>
            <a:chOff x="-87025" y="3954291"/>
            <a:chExt cx="4300610" cy="1105409"/>
          </a:xfrm>
        </p:grpSpPr>
        <p:sp>
          <p:nvSpPr>
            <p:cNvPr id="754" name="Google Shape;754;p52"/>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6" name="Google Shape;756;p52"/>
          <p:cNvPicPr preferRelativeResize="0"/>
          <p:nvPr/>
        </p:nvPicPr>
        <p:blipFill>
          <a:blip r:embed="rId3">
            <a:alphaModFix/>
          </a:blip>
          <a:stretch>
            <a:fillRect/>
          </a:stretch>
        </p:blipFill>
        <p:spPr>
          <a:xfrm>
            <a:off x="1192963" y="1630282"/>
            <a:ext cx="2461663" cy="3021132"/>
          </a:xfrm>
          <a:prstGeom prst="rect">
            <a:avLst/>
          </a:prstGeom>
          <a:noFill/>
          <a:ln>
            <a:noFill/>
          </a:ln>
        </p:spPr>
      </p:pic>
      <p:sp>
        <p:nvSpPr>
          <p:cNvPr id="757" name="Google Shape;757;p52"/>
          <p:cNvSpPr txBox="1"/>
          <p:nvPr>
            <p:ph idx="4294967295" type="body"/>
          </p:nvPr>
        </p:nvSpPr>
        <p:spPr>
          <a:xfrm>
            <a:off x="4060200" y="1303250"/>
            <a:ext cx="4363800" cy="3650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t>Ethical Implication: Oversimplification of Emotions &amp; Reducing Authenticity</a:t>
            </a:r>
            <a:endParaRPr b="1" sz="1300"/>
          </a:p>
          <a:p>
            <a:pPr indent="-311150" lvl="0" marL="457200" rtl="0" algn="l">
              <a:lnSpc>
                <a:spcPct val="115000"/>
              </a:lnSpc>
              <a:spcBef>
                <a:spcPts val="1200"/>
              </a:spcBef>
              <a:spcAft>
                <a:spcPts val="0"/>
              </a:spcAft>
              <a:buSzPts val="1300"/>
              <a:buFont typeface="Arial"/>
              <a:buChar char="●"/>
            </a:pPr>
            <a:r>
              <a:rPr b="1" lang="en" sz="1300"/>
              <a:t>Solution</a:t>
            </a:r>
            <a:r>
              <a:rPr lang="en" sz="1300"/>
              <a:t>: Encourage users to take things offline; interpret the status as a sneak peak, not the full picture</a:t>
            </a:r>
            <a:endParaRPr sz="1300"/>
          </a:p>
          <a:p>
            <a:pPr indent="-311150" lvl="0" marL="457200" rtl="0" algn="l">
              <a:lnSpc>
                <a:spcPct val="115000"/>
              </a:lnSpc>
              <a:spcBef>
                <a:spcPts val="0"/>
              </a:spcBef>
              <a:spcAft>
                <a:spcPts val="0"/>
              </a:spcAft>
              <a:buSzPts val="1300"/>
              <a:buFont typeface="Arial"/>
              <a:buChar char="●"/>
            </a:pPr>
            <a:r>
              <a:rPr b="1" lang="en" sz="1300"/>
              <a:t>Direct Stakeholders</a:t>
            </a:r>
            <a:r>
              <a:rPr lang="en" sz="1300"/>
              <a:t>: Users who are friends</a:t>
            </a:r>
            <a:endParaRPr sz="1300"/>
          </a:p>
          <a:p>
            <a:pPr indent="-311150" lvl="0" marL="457200" rtl="0" algn="l">
              <a:lnSpc>
                <a:spcPct val="115000"/>
              </a:lnSpc>
              <a:spcBef>
                <a:spcPts val="0"/>
              </a:spcBef>
              <a:spcAft>
                <a:spcPts val="0"/>
              </a:spcAft>
              <a:buSzPts val="1300"/>
              <a:buFont typeface="Arial"/>
              <a:buChar char="●"/>
            </a:pPr>
            <a:r>
              <a:rPr b="1" lang="en" sz="1300"/>
              <a:t>Indirect Stakeholders</a:t>
            </a:r>
            <a:r>
              <a:rPr lang="en" sz="1300"/>
              <a:t>: </a:t>
            </a:r>
            <a:r>
              <a:rPr b="1" lang="en" sz="1300"/>
              <a:t>Family members</a:t>
            </a:r>
            <a:r>
              <a:rPr lang="en" sz="1300"/>
              <a:t> </a:t>
            </a:r>
            <a:r>
              <a:rPr lang="en" sz="1300"/>
              <a:t>who </a:t>
            </a:r>
            <a:r>
              <a:rPr lang="en" sz="1300"/>
              <a:t>may feel excluded from automated communication &amp; </a:t>
            </a:r>
            <a:r>
              <a:rPr b="1" lang="en" sz="1300"/>
              <a:t>mental health professionals</a:t>
            </a:r>
            <a:r>
              <a:rPr lang="en" sz="1300"/>
              <a:t> concerned about the app reducing the quality of emotional sharing</a:t>
            </a:r>
            <a:endParaRPr sz="1300"/>
          </a:p>
          <a:p>
            <a:pPr indent="-311150" lvl="0" marL="457200" rtl="0" algn="l">
              <a:lnSpc>
                <a:spcPct val="115000"/>
              </a:lnSpc>
              <a:spcBef>
                <a:spcPts val="0"/>
              </a:spcBef>
              <a:spcAft>
                <a:spcPts val="0"/>
              </a:spcAft>
              <a:buSzPts val="1300"/>
              <a:buFont typeface="Arial"/>
              <a:buChar char="●"/>
            </a:pPr>
            <a:r>
              <a:rPr b="1" lang="en" sz="1300"/>
              <a:t>Value Tension</a:t>
            </a:r>
            <a:r>
              <a:rPr lang="en" sz="1300"/>
              <a:t>: Convenience vs. authenticity</a:t>
            </a:r>
            <a:endParaRPr sz="1300"/>
          </a:p>
          <a:p>
            <a:pPr indent="-311150" lvl="0" marL="457200" rtl="0" algn="l">
              <a:lnSpc>
                <a:spcPct val="115000"/>
              </a:lnSpc>
              <a:spcBef>
                <a:spcPts val="0"/>
              </a:spcBef>
              <a:spcAft>
                <a:spcPts val="0"/>
              </a:spcAft>
              <a:buSzPts val="1300"/>
              <a:buFont typeface="Arial"/>
              <a:buChar char="●"/>
            </a:pPr>
            <a:r>
              <a:rPr b="1" lang="en" sz="1300"/>
              <a:t>Design Fixes</a:t>
            </a:r>
            <a:r>
              <a:rPr lang="en" sz="1300"/>
              <a:t>: Add </a:t>
            </a:r>
            <a:r>
              <a:rPr b="1" lang="en" sz="1300"/>
              <a:t>reminders</a:t>
            </a:r>
            <a:r>
              <a:rPr lang="en" sz="1300"/>
              <a:t> for users to check in directly with friends (e.g., voice or video calls)</a:t>
            </a:r>
            <a:endParaRPr b="1" sz="1300"/>
          </a:p>
        </p:txBody>
      </p:sp>
      <p:pic>
        <p:nvPicPr>
          <p:cNvPr id="758" name="Google Shape;758;p52"/>
          <p:cNvPicPr preferRelativeResize="0"/>
          <p:nvPr/>
        </p:nvPicPr>
        <p:blipFill>
          <a:blip r:embed="rId4">
            <a:alphaModFix/>
          </a:blip>
          <a:stretch>
            <a:fillRect/>
          </a:stretch>
        </p:blipFill>
        <p:spPr>
          <a:xfrm>
            <a:off x="1192975" y="1630275"/>
            <a:ext cx="2461650" cy="30297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5"/>
          <p:cNvSpPr/>
          <p:nvPr/>
        </p:nvSpPr>
        <p:spPr>
          <a:xfrm>
            <a:off x="7191900" y="4007913"/>
            <a:ext cx="403200" cy="26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txBox="1"/>
          <p:nvPr>
            <p:ph idx="8"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cxnSp>
        <p:nvCxnSpPr>
          <p:cNvPr id="457" name="Google Shape;457;p35"/>
          <p:cNvCxnSpPr/>
          <p:nvPr/>
        </p:nvCxnSpPr>
        <p:spPr>
          <a:xfrm rot="10800000">
            <a:off x="722050" y="1268050"/>
            <a:ext cx="7710300" cy="0"/>
          </a:xfrm>
          <a:prstGeom prst="straightConnector1">
            <a:avLst/>
          </a:prstGeom>
          <a:noFill/>
          <a:ln cap="flat" cmpd="sng" w="9525">
            <a:solidFill>
              <a:schemeClr val="dk1"/>
            </a:solidFill>
            <a:prstDash val="solid"/>
            <a:round/>
            <a:headEnd len="med" w="med" type="none"/>
            <a:tailEnd len="med" w="med" type="none"/>
          </a:ln>
        </p:spPr>
      </p:cxnSp>
      <p:sp>
        <p:nvSpPr>
          <p:cNvPr id="458" name="Google Shape;458;p35"/>
          <p:cNvSpPr/>
          <p:nvPr/>
        </p:nvSpPr>
        <p:spPr>
          <a:xfrm>
            <a:off x="7694100" y="-1263071"/>
            <a:ext cx="3061800" cy="3061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a:off x="318938" y="1687224"/>
            <a:ext cx="530400" cy="530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txBox="1"/>
          <p:nvPr/>
        </p:nvSpPr>
        <p:spPr>
          <a:xfrm>
            <a:off x="241260" y="1566421"/>
            <a:ext cx="685800" cy="6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88C3CD"/>
                </a:solidFill>
                <a:latin typeface="Baskervville"/>
                <a:ea typeface="Baskervville"/>
                <a:cs typeface="Baskervville"/>
                <a:sym typeface="Baskervville"/>
              </a:rPr>
              <a:t>01</a:t>
            </a:r>
            <a:endParaRPr i="1" sz="2400">
              <a:solidFill>
                <a:srgbClr val="88C3CD"/>
              </a:solidFill>
              <a:latin typeface="Baskervville"/>
              <a:ea typeface="Baskervville"/>
              <a:cs typeface="Baskervville"/>
              <a:sym typeface="Baskervville"/>
            </a:endParaRPr>
          </a:p>
        </p:txBody>
      </p:sp>
      <p:sp>
        <p:nvSpPr>
          <p:cNvPr id="461" name="Google Shape;461;p35"/>
          <p:cNvSpPr txBox="1"/>
          <p:nvPr/>
        </p:nvSpPr>
        <p:spPr>
          <a:xfrm>
            <a:off x="906683" y="1720898"/>
            <a:ext cx="23364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1800">
                <a:latin typeface="Baskervville"/>
                <a:ea typeface="Baskervville"/>
                <a:cs typeface="Baskervville"/>
                <a:sym typeface="Baskervville"/>
              </a:rPr>
              <a:t>Project name &amp; value propo</a:t>
            </a:r>
            <a:r>
              <a:rPr i="1" lang="en" sz="1800">
                <a:latin typeface="Baskervville"/>
                <a:ea typeface="Baskervville"/>
                <a:cs typeface="Baskervville"/>
                <a:sym typeface="Baskervville"/>
              </a:rPr>
              <a:t>sition</a:t>
            </a:r>
            <a:endParaRPr i="1" sz="1800">
              <a:latin typeface="Baskervville"/>
              <a:ea typeface="Baskervville"/>
              <a:cs typeface="Baskervville"/>
              <a:sym typeface="Baskervville"/>
            </a:endParaRPr>
          </a:p>
        </p:txBody>
      </p:sp>
      <p:sp>
        <p:nvSpPr>
          <p:cNvPr id="462" name="Google Shape;462;p35"/>
          <p:cNvSpPr/>
          <p:nvPr/>
        </p:nvSpPr>
        <p:spPr>
          <a:xfrm>
            <a:off x="7694100" y="-1263071"/>
            <a:ext cx="3061800" cy="30618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3148028" y="1687224"/>
            <a:ext cx="530400" cy="530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txBox="1"/>
          <p:nvPr/>
        </p:nvSpPr>
        <p:spPr>
          <a:xfrm>
            <a:off x="3070330" y="1566421"/>
            <a:ext cx="685800" cy="6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88C3CD"/>
                </a:solidFill>
                <a:latin typeface="Baskervville"/>
                <a:ea typeface="Baskervville"/>
                <a:cs typeface="Baskervville"/>
                <a:sym typeface="Baskervville"/>
              </a:rPr>
              <a:t>02</a:t>
            </a:r>
            <a:endParaRPr i="1" sz="2400">
              <a:solidFill>
                <a:srgbClr val="88C3CD"/>
              </a:solidFill>
              <a:latin typeface="Baskervville"/>
              <a:ea typeface="Baskervville"/>
              <a:cs typeface="Baskervville"/>
              <a:sym typeface="Baskervville"/>
            </a:endParaRPr>
          </a:p>
        </p:txBody>
      </p:sp>
      <p:sp>
        <p:nvSpPr>
          <p:cNvPr id="465" name="Google Shape;465;p35"/>
          <p:cNvSpPr/>
          <p:nvPr/>
        </p:nvSpPr>
        <p:spPr>
          <a:xfrm>
            <a:off x="5977118" y="1687224"/>
            <a:ext cx="530400" cy="530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txBox="1"/>
          <p:nvPr/>
        </p:nvSpPr>
        <p:spPr>
          <a:xfrm>
            <a:off x="5899400" y="1545167"/>
            <a:ext cx="685800" cy="6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88C3CD"/>
                </a:solidFill>
                <a:latin typeface="Baskervville"/>
                <a:ea typeface="Baskervville"/>
                <a:cs typeface="Baskervville"/>
                <a:sym typeface="Baskervville"/>
              </a:rPr>
              <a:t>03</a:t>
            </a:r>
            <a:endParaRPr i="1" sz="2400">
              <a:solidFill>
                <a:srgbClr val="88C3CD"/>
              </a:solidFill>
              <a:latin typeface="Baskervville"/>
              <a:ea typeface="Baskervville"/>
              <a:cs typeface="Baskervville"/>
              <a:sym typeface="Baskervville"/>
            </a:endParaRPr>
          </a:p>
        </p:txBody>
      </p:sp>
      <p:sp>
        <p:nvSpPr>
          <p:cNvPr id="467" name="Google Shape;467;p35"/>
          <p:cNvSpPr txBox="1"/>
          <p:nvPr/>
        </p:nvSpPr>
        <p:spPr>
          <a:xfrm>
            <a:off x="3735773" y="1721173"/>
            <a:ext cx="23364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1800">
                <a:latin typeface="Baskervville"/>
                <a:ea typeface="Baskervville"/>
                <a:cs typeface="Baskervville"/>
                <a:sym typeface="Baskervville"/>
              </a:rPr>
              <a:t>Problem/solution overview</a:t>
            </a:r>
            <a:endParaRPr i="1" sz="1800">
              <a:latin typeface="Baskervville"/>
              <a:ea typeface="Baskervville"/>
              <a:cs typeface="Baskervville"/>
              <a:sym typeface="Baskervville"/>
            </a:endParaRPr>
          </a:p>
        </p:txBody>
      </p:sp>
      <p:sp>
        <p:nvSpPr>
          <p:cNvPr id="468" name="Google Shape;468;p35"/>
          <p:cNvSpPr txBox="1"/>
          <p:nvPr/>
        </p:nvSpPr>
        <p:spPr>
          <a:xfrm>
            <a:off x="6564863" y="1568498"/>
            <a:ext cx="23364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1800">
                <a:latin typeface="Baskervville"/>
                <a:ea typeface="Baskervville"/>
                <a:cs typeface="Baskervville"/>
                <a:sym typeface="Baskervville"/>
              </a:rPr>
              <a:t>Market research</a:t>
            </a:r>
            <a:endParaRPr i="1" sz="1800">
              <a:solidFill>
                <a:srgbClr val="000000"/>
              </a:solidFill>
              <a:latin typeface="Baskervville"/>
              <a:ea typeface="Baskervville"/>
              <a:cs typeface="Baskervville"/>
              <a:sym typeface="Baskervville"/>
            </a:endParaRPr>
          </a:p>
        </p:txBody>
      </p:sp>
      <p:sp>
        <p:nvSpPr>
          <p:cNvPr id="469" name="Google Shape;469;p35"/>
          <p:cNvSpPr/>
          <p:nvPr/>
        </p:nvSpPr>
        <p:spPr>
          <a:xfrm>
            <a:off x="324875" y="3224936"/>
            <a:ext cx="530400" cy="530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txBox="1"/>
          <p:nvPr/>
        </p:nvSpPr>
        <p:spPr>
          <a:xfrm>
            <a:off x="247198" y="3104133"/>
            <a:ext cx="685800" cy="6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88C3CD"/>
                </a:solidFill>
                <a:latin typeface="Baskervville"/>
                <a:ea typeface="Baskervville"/>
                <a:cs typeface="Baskervville"/>
                <a:sym typeface="Baskervville"/>
              </a:rPr>
              <a:t>0</a:t>
            </a:r>
            <a:r>
              <a:rPr i="1" lang="en" sz="2000">
                <a:solidFill>
                  <a:srgbClr val="88C3CD"/>
                </a:solidFill>
                <a:latin typeface="Baskervville"/>
                <a:ea typeface="Baskervville"/>
                <a:cs typeface="Baskervville"/>
                <a:sym typeface="Baskervville"/>
              </a:rPr>
              <a:t>4</a:t>
            </a:r>
            <a:endParaRPr i="1" sz="2000">
              <a:solidFill>
                <a:srgbClr val="88C3CD"/>
              </a:solidFill>
              <a:latin typeface="Baskervville"/>
              <a:ea typeface="Baskervville"/>
              <a:cs typeface="Baskervville"/>
              <a:sym typeface="Baskervville"/>
            </a:endParaRPr>
          </a:p>
        </p:txBody>
      </p:sp>
      <p:sp>
        <p:nvSpPr>
          <p:cNvPr id="471" name="Google Shape;471;p35"/>
          <p:cNvSpPr txBox="1"/>
          <p:nvPr/>
        </p:nvSpPr>
        <p:spPr>
          <a:xfrm>
            <a:off x="912620" y="3182410"/>
            <a:ext cx="23364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1800">
                <a:latin typeface="Baskervville"/>
                <a:ea typeface="Baskervville"/>
                <a:cs typeface="Baskervville"/>
                <a:sym typeface="Baskervville"/>
              </a:rPr>
              <a:t>Values in design</a:t>
            </a:r>
            <a:endParaRPr i="1" sz="1800">
              <a:solidFill>
                <a:srgbClr val="000000"/>
              </a:solidFill>
              <a:latin typeface="Baskervville"/>
              <a:ea typeface="Baskervville"/>
              <a:cs typeface="Baskervville"/>
              <a:sym typeface="Baskervville"/>
            </a:endParaRPr>
          </a:p>
        </p:txBody>
      </p:sp>
      <p:sp>
        <p:nvSpPr>
          <p:cNvPr id="472" name="Google Shape;472;p35"/>
          <p:cNvSpPr/>
          <p:nvPr/>
        </p:nvSpPr>
        <p:spPr>
          <a:xfrm>
            <a:off x="3153965" y="3224936"/>
            <a:ext cx="530400" cy="530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txBox="1"/>
          <p:nvPr/>
        </p:nvSpPr>
        <p:spPr>
          <a:xfrm>
            <a:off x="3076268" y="3104133"/>
            <a:ext cx="685800" cy="6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88C3CD"/>
                </a:solidFill>
                <a:latin typeface="Baskervville"/>
                <a:ea typeface="Baskervville"/>
                <a:cs typeface="Baskervville"/>
                <a:sym typeface="Baskervville"/>
              </a:rPr>
              <a:t>0</a:t>
            </a:r>
            <a:r>
              <a:rPr i="1" lang="en" sz="2000">
                <a:solidFill>
                  <a:srgbClr val="88C3CD"/>
                </a:solidFill>
                <a:latin typeface="Baskervville"/>
                <a:ea typeface="Baskervville"/>
                <a:cs typeface="Baskervville"/>
                <a:sym typeface="Baskervville"/>
              </a:rPr>
              <a:t>5</a:t>
            </a:r>
            <a:endParaRPr i="1" sz="2000">
              <a:solidFill>
                <a:srgbClr val="88C3CD"/>
              </a:solidFill>
              <a:latin typeface="Baskervville"/>
              <a:ea typeface="Baskervville"/>
              <a:cs typeface="Baskervville"/>
              <a:sym typeface="Baskervville"/>
            </a:endParaRPr>
          </a:p>
        </p:txBody>
      </p:sp>
      <p:sp>
        <p:nvSpPr>
          <p:cNvPr id="474" name="Google Shape;474;p35"/>
          <p:cNvSpPr/>
          <p:nvPr/>
        </p:nvSpPr>
        <p:spPr>
          <a:xfrm>
            <a:off x="5983055" y="3224936"/>
            <a:ext cx="530400" cy="5304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txBox="1"/>
          <p:nvPr/>
        </p:nvSpPr>
        <p:spPr>
          <a:xfrm>
            <a:off x="5905338" y="3114760"/>
            <a:ext cx="685800" cy="6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88C3CD"/>
                </a:solidFill>
                <a:latin typeface="Baskervville"/>
                <a:ea typeface="Baskervville"/>
                <a:cs typeface="Baskervville"/>
                <a:sym typeface="Baskervville"/>
              </a:rPr>
              <a:t>0</a:t>
            </a:r>
            <a:r>
              <a:rPr i="1" lang="en" sz="2000">
                <a:solidFill>
                  <a:srgbClr val="88C3CD"/>
                </a:solidFill>
                <a:latin typeface="Baskervville"/>
                <a:ea typeface="Baskervville"/>
                <a:cs typeface="Baskervville"/>
                <a:sym typeface="Baskervville"/>
              </a:rPr>
              <a:t>6</a:t>
            </a:r>
            <a:endParaRPr i="1" sz="2000">
              <a:solidFill>
                <a:srgbClr val="88C3CD"/>
              </a:solidFill>
              <a:latin typeface="Baskervville"/>
              <a:ea typeface="Baskervville"/>
              <a:cs typeface="Baskervville"/>
              <a:sym typeface="Baskervville"/>
            </a:endParaRPr>
          </a:p>
        </p:txBody>
      </p:sp>
      <p:sp>
        <p:nvSpPr>
          <p:cNvPr id="476" name="Google Shape;476;p35"/>
          <p:cNvSpPr txBox="1"/>
          <p:nvPr/>
        </p:nvSpPr>
        <p:spPr>
          <a:xfrm>
            <a:off x="3741710" y="3182685"/>
            <a:ext cx="23364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1800">
                <a:latin typeface="Baskervville"/>
                <a:ea typeface="Baskervville"/>
                <a:cs typeface="Baskervville"/>
                <a:sym typeface="Baskervville"/>
              </a:rPr>
              <a:t>Task breakdown</a:t>
            </a:r>
            <a:endParaRPr i="1" sz="1800">
              <a:solidFill>
                <a:srgbClr val="000000"/>
              </a:solidFill>
              <a:latin typeface="Baskervville"/>
              <a:ea typeface="Baskervville"/>
              <a:cs typeface="Baskervville"/>
              <a:sym typeface="Baskervville"/>
            </a:endParaRPr>
          </a:p>
        </p:txBody>
      </p:sp>
      <p:sp>
        <p:nvSpPr>
          <p:cNvPr id="477" name="Google Shape;477;p35"/>
          <p:cNvSpPr txBox="1"/>
          <p:nvPr/>
        </p:nvSpPr>
        <p:spPr>
          <a:xfrm>
            <a:off x="6570800" y="3182410"/>
            <a:ext cx="2336400" cy="53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1800">
                <a:latin typeface="Baskervville"/>
                <a:ea typeface="Baskervville"/>
                <a:cs typeface="Baskervville"/>
                <a:sym typeface="Baskervville"/>
              </a:rPr>
              <a:t>Video storyboards</a:t>
            </a:r>
            <a:endParaRPr i="1" sz="1800">
              <a:solidFill>
                <a:srgbClr val="000000"/>
              </a:solidFill>
              <a:latin typeface="Baskervville"/>
              <a:ea typeface="Baskervville"/>
              <a:cs typeface="Baskervville"/>
              <a:sym typeface="Baskervville"/>
            </a:endParaRPr>
          </a:p>
        </p:txBody>
      </p:sp>
      <p:sp>
        <p:nvSpPr>
          <p:cNvPr id="478" name="Google Shape;478;p35"/>
          <p:cNvSpPr txBox="1"/>
          <p:nvPr/>
        </p:nvSpPr>
        <p:spPr>
          <a:xfrm>
            <a:off x="906675" y="2175100"/>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Nunito"/>
                <a:ea typeface="Nunito"/>
                <a:cs typeface="Nunito"/>
                <a:sym typeface="Nunito"/>
              </a:rPr>
              <a:t>Team intros</a:t>
            </a:r>
            <a:r>
              <a:rPr lang="en" sz="1200">
                <a:latin typeface="Nunito"/>
                <a:ea typeface="Nunito"/>
                <a:cs typeface="Nunito"/>
                <a:sym typeface="Nunito"/>
              </a:rPr>
              <a:t>, project name reveal + value proposition</a:t>
            </a:r>
            <a:endParaRPr sz="1200">
              <a:solidFill>
                <a:srgbClr val="000000"/>
              </a:solidFill>
              <a:latin typeface="Nunito"/>
              <a:ea typeface="Nunito"/>
              <a:cs typeface="Nunito"/>
              <a:sym typeface="Nunito"/>
            </a:endParaRPr>
          </a:p>
        </p:txBody>
      </p:sp>
      <p:sp>
        <p:nvSpPr>
          <p:cNvPr id="479" name="Google Shape;479;p35"/>
          <p:cNvSpPr txBox="1"/>
          <p:nvPr/>
        </p:nvSpPr>
        <p:spPr>
          <a:xfrm>
            <a:off x="3728650" y="2177225"/>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Introducing problem, how our app solves this</a:t>
            </a:r>
            <a:endParaRPr sz="1200">
              <a:solidFill>
                <a:srgbClr val="000000"/>
              </a:solidFill>
              <a:latin typeface="Nunito"/>
              <a:ea typeface="Nunito"/>
              <a:cs typeface="Nunito"/>
              <a:sym typeface="Nunito"/>
            </a:endParaRPr>
          </a:p>
        </p:txBody>
      </p:sp>
      <p:sp>
        <p:nvSpPr>
          <p:cNvPr id="480" name="Google Shape;480;p35"/>
          <p:cNvSpPr txBox="1"/>
          <p:nvPr/>
        </p:nvSpPr>
        <p:spPr>
          <a:xfrm>
            <a:off x="6550625" y="2168725"/>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Existing solutions, competitor analysis</a:t>
            </a:r>
            <a:endParaRPr sz="1200">
              <a:solidFill>
                <a:srgbClr val="000000"/>
              </a:solidFill>
              <a:latin typeface="Nunito"/>
              <a:ea typeface="Nunito"/>
              <a:cs typeface="Nunito"/>
              <a:sym typeface="Nunito"/>
            </a:endParaRPr>
          </a:p>
        </p:txBody>
      </p:sp>
      <p:sp>
        <p:nvSpPr>
          <p:cNvPr id="481" name="Google Shape;481;p35"/>
          <p:cNvSpPr txBox="1"/>
          <p:nvPr/>
        </p:nvSpPr>
        <p:spPr>
          <a:xfrm>
            <a:off x="933000" y="3712800"/>
            <a:ext cx="21372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Direct/indirect stakeholders, ethical implications</a:t>
            </a:r>
            <a:endParaRPr sz="1200">
              <a:solidFill>
                <a:srgbClr val="000000"/>
              </a:solidFill>
              <a:latin typeface="Nunito"/>
              <a:ea typeface="Nunito"/>
              <a:cs typeface="Nunito"/>
              <a:sym typeface="Nunito"/>
            </a:endParaRPr>
          </a:p>
        </p:txBody>
      </p:sp>
      <p:sp>
        <p:nvSpPr>
          <p:cNvPr id="482" name="Google Shape;482;p35"/>
          <p:cNvSpPr txBox="1"/>
          <p:nvPr/>
        </p:nvSpPr>
        <p:spPr>
          <a:xfrm>
            <a:off x="3728650" y="3713075"/>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Simple, moderate, complex tasks</a:t>
            </a:r>
            <a:endParaRPr sz="1200">
              <a:solidFill>
                <a:srgbClr val="000000"/>
              </a:solidFill>
              <a:latin typeface="Nunito"/>
              <a:ea typeface="Nunito"/>
              <a:cs typeface="Nunito"/>
              <a:sym typeface="Nunito"/>
            </a:endParaRPr>
          </a:p>
        </p:txBody>
      </p:sp>
      <p:sp>
        <p:nvSpPr>
          <p:cNvPr id="483" name="Google Shape;483;p35"/>
          <p:cNvSpPr txBox="1"/>
          <p:nvPr/>
        </p:nvSpPr>
        <p:spPr>
          <a:xfrm>
            <a:off x="6631625" y="3679125"/>
            <a:ext cx="19143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Storyboard images, video demonstration</a:t>
            </a:r>
            <a:endParaRPr sz="1200">
              <a:solidFill>
                <a:srgbClr val="000000"/>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53"/>
          <p:cNvSpPr txBox="1"/>
          <p:nvPr>
            <p:ph type="title"/>
          </p:nvPr>
        </p:nvSpPr>
        <p:spPr>
          <a:xfrm>
            <a:off x="720000" y="22222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Tasks</a:t>
            </a:r>
            <a:endParaRPr/>
          </a:p>
        </p:txBody>
      </p:sp>
      <p:graphicFrame>
        <p:nvGraphicFramePr>
          <p:cNvPr id="764" name="Google Shape;764;p53"/>
          <p:cNvGraphicFramePr/>
          <p:nvPr/>
        </p:nvGraphicFramePr>
        <p:xfrm>
          <a:off x="952500" y="935575"/>
          <a:ext cx="3000000" cy="3000000"/>
        </p:xfrm>
        <a:graphic>
          <a:graphicData uri="http://schemas.openxmlformats.org/drawingml/2006/table">
            <a:tbl>
              <a:tblPr>
                <a:noFill/>
                <a:tableStyleId>{487D4953-04CA-410B-A533-B5824E873584}</a:tableStyleId>
              </a:tblPr>
              <a:tblGrid>
                <a:gridCol w="2413000"/>
                <a:gridCol w="2413000"/>
                <a:gridCol w="2413000"/>
              </a:tblGrid>
              <a:tr h="510750">
                <a:tc>
                  <a:txBody>
                    <a:bodyPr/>
                    <a:lstStyle/>
                    <a:p>
                      <a:pPr indent="0" lvl="0" marL="0" rtl="0" algn="ctr">
                        <a:spcBef>
                          <a:spcPts val="0"/>
                        </a:spcBef>
                        <a:spcAft>
                          <a:spcPts val="0"/>
                        </a:spcAft>
                        <a:buNone/>
                      </a:pPr>
                      <a:r>
                        <a:rPr lang="en">
                          <a:latin typeface="Nunito"/>
                          <a:ea typeface="Nunito"/>
                          <a:cs typeface="Nunito"/>
                          <a:sym typeface="Nunito"/>
                        </a:rPr>
                        <a:t>Simple</a:t>
                      </a:r>
                      <a:endParaRPr>
                        <a:latin typeface="Nunito"/>
                        <a:ea typeface="Nunito"/>
                        <a:cs typeface="Nunito"/>
                        <a:sym typeface="Nunito"/>
                      </a:endParaRPr>
                    </a:p>
                  </a:txBody>
                  <a:tcPr marT="91425" marB="91425" marR="91425" marL="91425">
                    <a:solidFill>
                      <a:srgbClr val="D9EAD3"/>
                    </a:solidFill>
                  </a:tcPr>
                </a:tc>
                <a:tc>
                  <a:txBody>
                    <a:bodyPr/>
                    <a:lstStyle/>
                    <a:p>
                      <a:pPr indent="0" lvl="0" marL="0" rtl="0" algn="ctr">
                        <a:spcBef>
                          <a:spcPts val="0"/>
                        </a:spcBef>
                        <a:spcAft>
                          <a:spcPts val="0"/>
                        </a:spcAft>
                        <a:buNone/>
                      </a:pPr>
                      <a:r>
                        <a:rPr lang="en">
                          <a:latin typeface="Nunito"/>
                          <a:ea typeface="Nunito"/>
                          <a:cs typeface="Nunito"/>
                          <a:sym typeface="Nunito"/>
                        </a:rPr>
                        <a:t>Moderate</a:t>
                      </a:r>
                      <a:endParaRPr>
                        <a:latin typeface="Nunito"/>
                        <a:ea typeface="Nunito"/>
                        <a:cs typeface="Nunito"/>
                        <a:sym typeface="Nunito"/>
                      </a:endParaRPr>
                    </a:p>
                  </a:txBody>
                  <a:tcPr marT="91425" marB="91425" marR="91425" marL="91425">
                    <a:solidFill>
                      <a:srgbClr val="FFF2CC"/>
                    </a:solidFill>
                  </a:tcPr>
                </a:tc>
                <a:tc>
                  <a:txBody>
                    <a:bodyPr/>
                    <a:lstStyle/>
                    <a:p>
                      <a:pPr indent="0" lvl="0" marL="0" rtl="0" algn="ctr">
                        <a:spcBef>
                          <a:spcPts val="0"/>
                        </a:spcBef>
                        <a:spcAft>
                          <a:spcPts val="0"/>
                        </a:spcAft>
                        <a:buNone/>
                      </a:pPr>
                      <a:r>
                        <a:rPr lang="en">
                          <a:latin typeface="Nunito"/>
                          <a:ea typeface="Nunito"/>
                          <a:cs typeface="Nunito"/>
                          <a:sym typeface="Nunito"/>
                        </a:rPr>
                        <a:t>Complex</a:t>
                      </a:r>
                      <a:endParaRPr>
                        <a:latin typeface="Nunito"/>
                        <a:ea typeface="Nunito"/>
                        <a:cs typeface="Nunito"/>
                        <a:sym typeface="Nunito"/>
                      </a:endParaRPr>
                    </a:p>
                  </a:txBody>
                  <a:tcPr marT="91425" marB="91425" marR="91425" marL="91425">
                    <a:solidFill>
                      <a:srgbClr val="F4CCCC"/>
                    </a:solidFill>
                  </a:tcPr>
                </a:tc>
              </a:tr>
              <a:tr h="2985125">
                <a:tc>
                  <a:txBody>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Allow the app to access your preferred calendar app and share it with friends </a:t>
                      </a:r>
                      <a:r>
                        <a:rPr i="1" lang="en">
                          <a:latin typeface="Nunito"/>
                          <a:ea typeface="Nunito"/>
                          <a:cs typeface="Nunito"/>
                          <a:sym typeface="Nunito"/>
                        </a:rPr>
                        <a:t>(01:02)</a:t>
                      </a:r>
                      <a:endParaRPr i="1">
                        <a:latin typeface="Nunito"/>
                        <a:ea typeface="Nunito"/>
                        <a:cs typeface="Nunito"/>
                        <a:sym typeface="Nunito"/>
                      </a:endParaRPr>
                    </a:p>
                  </a:txBody>
                  <a:tcPr marT="91425" marB="91425" marR="91425" marL="91425"/>
                </a:tc>
                <a:tc>
                  <a:txBody>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Set up or update your own status </a:t>
                      </a:r>
                      <a:r>
                        <a:rPr b="1" lang="en">
                          <a:latin typeface="Nunito"/>
                          <a:ea typeface="Nunito"/>
                          <a:cs typeface="Nunito"/>
                          <a:sym typeface="Nunito"/>
                        </a:rPr>
                        <a:t>and emotions</a:t>
                      </a:r>
                      <a:r>
                        <a:rPr lang="en">
                          <a:latin typeface="Nunito"/>
                          <a:ea typeface="Nunito"/>
                          <a:cs typeface="Nunito"/>
                          <a:sym typeface="Nunito"/>
                        </a:rPr>
                        <a:t> to notify friends about your availability and feelings in real-time </a:t>
                      </a:r>
                      <a:r>
                        <a:rPr i="1" lang="en">
                          <a:latin typeface="Nunito"/>
                          <a:ea typeface="Nunito"/>
                          <a:cs typeface="Nunito"/>
                          <a:sym typeface="Nunito"/>
                        </a:rPr>
                        <a:t>(0:44)</a:t>
                      </a:r>
                      <a:endParaRPr i="1">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Take photos of your </a:t>
                      </a:r>
                      <a:r>
                        <a:rPr lang="en">
                          <a:latin typeface="Nunito"/>
                          <a:ea typeface="Nunito"/>
                          <a:cs typeface="Nunito"/>
                          <a:sym typeface="Nunito"/>
                        </a:rPr>
                        <a:t>current</a:t>
                      </a:r>
                      <a:r>
                        <a:rPr lang="en">
                          <a:latin typeface="Nunito"/>
                          <a:ea typeface="Nunito"/>
                          <a:cs typeface="Nunito"/>
                          <a:sym typeface="Nunito"/>
                        </a:rPr>
                        <a:t> </a:t>
                      </a:r>
                      <a:r>
                        <a:rPr lang="en">
                          <a:latin typeface="Nunito"/>
                          <a:ea typeface="Nunito"/>
                          <a:cs typeface="Nunito"/>
                          <a:sym typeface="Nunito"/>
                        </a:rPr>
                        <a:t>surroundings</a:t>
                      </a:r>
                      <a:r>
                        <a:rPr lang="en">
                          <a:latin typeface="Nunito"/>
                          <a:ea typeface="Nunito"/>
                          <a:cs typeface="Nunito"/>
                          <a:sym typeface="Nunito"/>
                        </a:rPr>
                        <a:t> / tasks </a:t>
                      </a:r>
                      <a:endParaRPr>
                        <a:latin typeface="Nunito"/>
                        <a:ea typeface="Nunito"/>
                        <a:cs typeface="Nunito"/>
                        <a:sym typeface="Nunito"/>
                      </a:endParaRPr>
                    </a:p>
                  </a:txBody>
                  <a:tcPr marT="91425" marB="91425" marR="91425" marL="91425"/>
                </a:tc>
                <a:tc>
                  <a:txBody>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Link the app with iMessage / preferred texting app so that you can add a button that </a:t>
                      </a:r>
                      <a:r>
                        <a:rPr b="1" lang="en">
                          <a:latin typeface="Nunito"/>
                          <a:ea typeface="Nunito"/>
                          <a:cs typeface="Nunito"/>
                          <a:sym typeface="Nunito"/>
                        </a:rPr>
                        <a:t>automatically</a:t>
                      </a:r>
                      <a:r>
                        <a:rPr lang="en">
                          <a:latin typeface="Nunito"/>
                          <a:ea typeface="Nunito"/>
                          <a:cs typeface="Nunito"/>
                          <a:sym typeface="Nunito"/>
                        </a:rPr>
                        <a:t> takes you to that </a:t>
                      </a:r>
                      <a:r>
                        <a:rPr b="1" lang="en">
                          <a:latin typeface="Nunito"/>
                          <a:ea typeface="Nunito"/>
                          <a:cs typeface="Nunito"/>
                          <a:sym typeface="Nunito"/>
                        </a:rPr>
                        <a:t>platform</a:t>
                      </a:r>
                      <a:r>
                        <a:rPr lang="en">
                          <a:latin typeface="Nunito"/>
                          <a:ea typeface="Nunito"/>
                          <a:cs typeface="Nunito"/>
                          <a:sym typeface="Nunito"/>
                        </a:rPr>
                        <a:t> </a:t>
                      </a:r>
                      <a:r>
                        <a:rPr i="1" lang="en">
                          <a:latin typeface="Nunito"/>
                          <a:ea typeface="Nunito"/>
                          <a:cs typeface="Nunito"/>
                          <a:sym typeface="Nunito"/>
                        </a:rPr>
                        <a:t>(0:57)</a:t>
                      </a:r>
                      <a:endParaRPr i="1">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Customize the </a:t>
                      </a:r>
                      <a:r>
                        <a:rPr b="1" lang="en">
                          <a:solidFill>
                            <a:schemeClr val="dk1"/>
                          </a:solidFill>
                          <a:latin typeface="Nunito"/>
                          <a:ea typeface="Nunito"/>
                          <a:cs typeface="Nunito"/>
                          <a:sym typeface="Nunito"/>
                        </a:rPr>
                        <a:t>visibility</a:t>
                      </a:r>
                      <a:r>
                        <a:rPr lang="en">
                          <a:solidFill>
                            <a:schemeClr val="dk1"/>
                          </a:solidFill>
                          <a:latin typeface="Nunito"/>
                          <a:ea typeface="Nunito"/>
                          <a:cs typeface="Nunito"/>
                          <a:sym typeface="Nunito"/>
                        </a:rPr>
                        <a:t> of your status and emotion updates for specific groups of friends, enabling more </a:t>
                      </a:r>
                      <a:r>
                        <a:rPr b="1" lang="en">
                          <a:solidFill>
                            <a:schemeClr val="dk1"/>
                          </a:solidFill>
                          <a:latin typeface="Nunito"/>
                          <a:ea typeface="Nunito"/>
                          <a:cs typeface="Nunito"/>
                          <a:sym typeface="Nunito"/>
                        </a:rPr>
                        <a:t>privacy controls</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4"/>
          <p:cNvSpPr txBox="1"/>
          <p:nvPr>
            <p:ph type="title"/>
          </p:nvPr>
        </p:nvSpPr>
        <p:spPr>
          <a:xfrm>
            <a:off x="6063450" y="2062150"/>
            <a:ext cx="35682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Storyboard</a:t>
            </a:r>
            <a:endParaRPr sz="2500"/>
          </a:p>
        </p:txBody>
      </p:sp>
      <p:pic>
        <p:nvPicPr>
          <p:cNvPr id="770" name="Google Shape;770;p54"/>
          <p:cNvPicPr preferRelativeResize="0"/>
          <p:nvPr/>
        </p:nvPicPr>
        <p:blipFill>
          <a:blip r:embed="rId3">
            <a:alphaModFix/>
          </a:blip>
          <a:stretch>
            <a:fillRect/>
          </a:stretch>
        </p:blipFill>
        <p:spPr>
          <a:xfrm>
            <a:off x="185725" y="-830478"/>
            <a:ext cx="7692851" cy="60268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55"/>
          <p:cNvPicPr preferRelativeResize="0"/>
          <p:nvPr/>
        </p:nvPicPr>
        <p:blipFill>
          <a:blip r:embed="rId3">
            <a:alphaModFix/>
          </a:blip>
          <a:stretch>
            <a:fillRect/>
          </a:stretch>
        </p:blipFill>
        <p:spPr>
          <a:xfrm>
            <a:off x="982213" y="152400"/>
            <a:ext cx="7179577" cy="4931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56"/>
          <p:cNvPicPr preferRelativeResize="0"/>
          <p:nvPr/>
        </p:nvPicPr>
        <p:blipFill>
          <a:blip r:embed="rId3">
            <a:alphaModFix/>
          </a:blip>
          <a:stretch>
            <a:fillRect/>
          </a:stretch>
        </p:blipFill>
        <p:spPr>
          <a:xfrm>
            <a:off x="1054163" y="152400"/>
            <a:ext cx="7035684"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57"/>
          <p:cNvPicPr preferRelativeResize="0"/>
          <p:nvPr/>
        </p:nvPicPr>
        <p:blipFill>
          <a:blip r:embed="rId3">
            <a:alphaModFix/>
          </a:blip>
          <a:stretch>
            <a:fillRect/>
          </a:stretch>
        </p:blipFill>
        <p:spPr>
          <a:xfrm>
            <a:off x="626713" y="1114250"/>
            <a:ext cx="7890577" cy="2915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8"/>
          <p:cNvSpPr txBox="1"/>
          <p:nvPr>
            <p:ph type="title"/>
          </p:nvPr>
        </p:nvSpPr>
        <p:spPr>
          <a:xfrm>
            <a:off x="720000" y="44022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Concept Video</a:t>
            </a:r>
            <a:endParaRPr/>
          </a:p>
        </p:txBody>
      </p:sp>
      <p:sp>
        <p:nvSpPr>
          <p:cNvPr id="791" name="Google Shape;791;p58"/>
          <p:cNvSpPr txBox="1"/>
          <p:nvPr/>
        </p:nvSpPr>
        <p:spPr>
          <a:xfrm>
            <a:off x="3072000" y="42078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latin typeface="Nunito"/>
                <a:ea typeface="Nunito"/>
                <a:cs typeface="Nunito"/>
                <a:sym typeface="Nunito"/>
                <a:hlinkClick r:id="rId3"/>
              </a:rPr>
              <a:t>https://youtu.be/-F-jwwRCpN4</a:t>
            </a:r>
            <a:r>
              <a:rPr lang="en">
                <a:latin typeface="Nunito"/>
                <a:ea typeface="Nunito"/>
                <a:cs typeface="Nunito"/>
                <a:sym typeface="Nunito"/>
              </a:rPr>
              <a:t> </a:t>
            </a:r>
            <a:endParaRPr>
              <a:latin typeface="Nunito"/>
              <a:ea typeface="Nunito"/>
              <a:cs typeface="Nunito"/>
              <a:sym typeface="Nunito"/>
            </a:endParaRPr>
          </a:p>
        </p:txBody>
      </p:sp>
      <p:pic>
        <p:nvPicPr>
          <p:cNvPr id="792" name="Google Shape;792;p58" title="Planet Concept Video (CS 147)">
            <a:hlinkClick r:id="rId4"/>
          </p:cNvPr>
          <p:cNvPicPr preferRelativeResize="0"/>
          <p:nvPr/>
        </p:nvPicPr>
        <p:blipFill>
          <a:blip r:embed="rId5">
            <a:alphaModFix/>
          </a:blip>
          <a:stretch>
            <a:fillRect/>
          </a:stretch>
        </p:blipFill>
        <p:spPr>
          <a:xfrm>
            <a:off x="1997975" y="1232850"/>
            <a:ext cx="5148045" cy="289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6"/>
          <p:cNvSpPr txBox="1"/>
          <p:nvPr/>
        </p:nvSpPr>
        <p:spPr>
          <a:xfrm>
            <a:off x="720000" y="544400"/>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000000"/>
                </a:solidFill>
                <a:latin typeface="Baskervville"/>
                <a:ea typeface="Baskervville"/>
                <a:cs typeface="Baskervville"/>
                <a:sym typeface="Baskervville"/>
              </a:rPr>
              <a:t>Meet the team!</a:t>
            </a:r>
            <a:endParaRPr sz="3500">
              <a:solidFill>
                <a:srgbClr val="000000"/>
              </a:solidFill>
              <a:latin typeface="Baskervville"/>
              <a:ea typeface="Baskervville"/>
              <a:cs typeface="Baskervville"/>
              <a:sym typeface="Baskervville"/>
            </a:endParaRPr>
          </a:p>
        </p:txBody>
      </p:sp>
      <p:sp>
        <p:nvSpPr>
          <p:cNvPr id="489" name="Google Shape;489;p36"/>
          <p:cNvSpPr/>
          <p:nvPr/>
        </p:nvSpPr>
        <p:spPr>
          <a:xfrm>
            <a:off x="478913" y="1487500"/>
            <a:ext cx="1765500" cy="1765500"/>
          </a:xfrm>
          <a:prstGeom prst="ellipse">
            <a:avLst/>
          </a:prstGeom>
          <a:noFill/>
          <a:ln cap="flat" cmpd="sng" w="9525">
            <a:solidFill>
              <a:srgbClr val="88C3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sp>
        <p:nvSpPr>
          <p:cNvPr id="490" name="Google Shape;490;p36"/>
          <p:cNvSpPr/>
          <p:nvPr/>
        </p:nvSpPr>
        <p:spPr>
          <a:xfrm>
            <a:off x="2619137" y="1487500"/>
            <a:ext cx="1765500" cy="1765500"/>
          </a:xfrm>
          <a:prstGeom prst="ellipse">
            <a:avLst/>
          </a:prstGeom>
          <a:noFill/>
          <a:ln cap="flat" cmpd="sng" w="9525">
            <a:solidFill>
              <a:srgbClr val="88C3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sp>
        <p:nvSpPr>
          <p:cNvPr id="491" name="Google Shape;491;p36"/>
          <p:cNvSpPr/>
          <p:nvPr/>
        </p:nvSpPr>
        <p:spPr>
          <a:xfrm>
            <a:off x="4759361" y="1487500"/>
            <a:ext cx="1765500" cy="1765500"/>
          </a:xfrm>
          <a:prstGeom prst="ellipse">
            <a:avLst/>
          </a:prstGeom>
          <a:noFill/>
          <a:ln cap="flat" cmpd="sng" w="9525">
            <a:solidFill>
              <a:srgbClr val="88C3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sp>
        <p:nvSpPr>
          <p:cNvPr id="492" name="Google Shape;492;p36"/>
          <p:cNvSpPr/>
          <p:nvPr/>
        </p:nvSpPr>
        <p:spPr>
          <a:xfrm>
            <a:off x="6899585" y="1487500"/>
            <a:ext cx="1765500" cy="1765500"/>
          </a:xfrm>
          <a:prstGeom prst="ellipse">
            <a:avLst/>
          </a:prstGeom>
          <a:noFill/>
          <a:ln cap="flat" cmpd="sng" w="9525">
            <a:solidFill>
              <a:srgbClr val="88C3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pic>
        <p:nvPicPr>
          <p:cNvPr id="493" name="Google Shape;493;p36"/>
          <p:cNvPicPr preferRelativeResize="0"/>
          <p:nvPr/>
        </p:nvPicPr>
        <p:blipFill rotWithShape="1">
          <a:blip r:embed="rId3">
            <a:alphaModFix/>
          </a:blip>
          <a:srcRect b="27669" l="19188" r="21717" t="27673"/>
          <a:stretch/>
        </p:blipFill>
        <p:spPr>
          <a:xfrm>
            <a:off x="2670437" y="1532650"/>
            <a:ext cx="1662900" cy="1675200"/>
          </a:xfrm>
          <a:prstGeom prst="ellipse">
            <a:avLst/>
          </a:prstGeom>
          <a:noFill/>
          <a:ln>
            <a:noFill/>
          </a:ln>
        </p:spPr>
      </p:pic>
      <p:sp>
        <p:nvSpPr>
          <p:cNvPr id="494" name="Google Shape;494;p36"/>
          <p:cNvSpPr txBox="1"/>
          <p:nvPr/>
        </p:nvSpPr>
        <p:spPr>
          <a:xfrm>
            <a:off x="27833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Nunito"/>
                <a:ea typeface="Nunito"/>
                <a:cs typeface="Nunito"/>
                <a:sym typeface="Nunito"/>
              </a:rPr>
              <a:t>Carolyn Lee</a:t>
            </a:r>
            <a:endParaRPr b="1">
              <a:solidFill>
                <a:srgbClr val="000000"/>
              </a:solidFill>
              <a:latin typeface="Nunito"/>
              <a:ea typeface="Nunito"/>
              <a:cs typeface="Nunito"/>
              <a:sym typeface="Nunito"/>
            </a:endParaRPr>
          </a:p>
        </p:txBody>
      </p:sp>
      <p:sp>
        <p:nvSpPr>
          <p:cNvPr id="495" name="Google Shape;495;p36"/>
          <p:cNvSpPr txBox="1"/>
          <p:nvPr/>
        </p:nvSpPr>
        <p:spPr>
          <a:xfrm>
            <a:off x="6431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Nunito"/>
                <a:ea typeface="Nunito"/>
                <a:cs typeface="Nunito"/>
                <a:sym typeface="Nunito"/>
              </a:rPr>
              <a:t>Kristine Ma</a:t>
            </a:r>
            <a:endParaRPr b="1">
              <a:solidFill>
                <a:srgbClr val="000000"/>
              </a:solidFill>
              <a:latin typeface="Nunito"/>
              <a:ea typeface="Nunito"/>
              <a:cs typeface="Nunito"/>
              <a:sym typeface="Nunito"/>
            </a:endParaRPr>
          </a:p>
        </p:txBody>
      </p:sp>
      <p:sp>
        <p:nvSpPr>
          <p:cNvPr id="496" name="Google Shape;496;p36"/>
          <p:cNvSpPr txBox="1"/>
          <p:nvPr/>
        </p:nvSpPr>
        <p:spPr>
          <a:xfrm>
            <a:off x="49235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Nunito"/>
                <a:ea typeface="Nunito"/>
                <a:cs typeface="Nunito"/>
                <a:sym typeface="Nunito"/>
              </a:rPr>
              <a:t>Lucas Wang</a:t>
            </a:r>
            <a:endParaRPr b="1">
              <a:solidFill>
                <a:srgbClr val="000000"/>
              </a:solidFill>
              <a:latin typeface="Nunito"/>
              <a:ea typeface="Nunito"/>
              <a:cs typeface="Nunito"/>
              <a:sym typeface="Nunito"/>
            </a:endParaRPr>
          </a:p>
        </p:txBody>
      </p:sp>
      <p:sp>
        <p:nvSpPr>
          <p:cNvPr id="497" name="Google Shape;497;p36"/>
          <p:cNvSpPr txBox="1"/>
          <p:nvPr/>
        </p:nvSpPr>
        <p:spPr>
          <a:xfrm>
            <a:off x="70637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Nunito"/>
                <a:ea typeface="Nunito"/>
                <a:cs typeface="Nunito"/>
                <a:sym typeface="Nunito"/>
              </a:rPr>
              <a:t>Evelyn Song</a:t>
            </a:r>
            <a:endParaRPr b="1">
              <a:solidFill>
                <a:srgbClr val="000000"/>
              </a:solidFill>
              <a:latin typeface="Nunito"/>
              <a:ea typeface="Nunito"/>
              <a:cs typeface="Nunito"/>
              <a:sym typeface="Nunito"/>
            </a:endParaRPr>
          </a:p>
        </p:txBody>
      </p:sp>
      <p:sp>
        <p:nvSpPr>
          <p:cNvPr id="498" name="Google Shape;498;p36"/>
          <p:cNvSpPr txBox="1"/>
          <p:nvPr/>
        </p:nvSpPr>
        <p:spPr>
          <a:xfrm>
            <a:off x="27833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Nunito"/>
                <a:ea typeface="Nunito"/>
                <a:cs typeface="Nunito"/>
                <a:sym typeface="Nunito"/>
              </a:rPr>
              <a:t>Junior</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Computer Science (HCI)</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p:txBody>
      </p:sp>
      <p:sp>
        <p:nvSpPr>
          <p:cNvPr id="499" name="Google Shape;499;p36"/>
          <p:cNvSpPr txBox="1"/>
          <p:nvPr/>
        </p:nvSpPr>
        <p:spPr>
          <a:xfrm>
            <a:off x="6431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Nunito"/>
                <a:ea typeface="Nunito"/>
                <a:cs typeface="Nunito"/>
                <a:sym typeface="Nunito"/>
              </a:rPr>
              <a:t>Junior</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Symbolic Systems (HCI)</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p:txBody>
      </p:sp>
      <p:sp>
        <p:nvSpPr>
          <p:cNvPr id="500" name="Google Shape;500;p36"/>
          <p:cNvSpPr txBox="1"/>
          <p:nvPr/>
        </p:nvSpPr>
        <p:spPr>
          <a:xfrm>
            <a:off x="70637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Nunito"/>
                <a:ea typeface="Nunito"/>
                <a:cs typeface="Nunito"/>
                <a:sym typeface="Nunito"/>
              </a:rPr>
              <a:t>Junior</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Human Biology + CS (HCI)</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a:p>
            <a:pPr indent="0" lvl="0" marL="0" rtl="0" algn="ctr">
              <a:spcBef>
                <a:spcPts val="0"/>
              </a:spcBef>
              <a:spcAft>
                <a:spcPts val="0"/>
              </a:spcAft>
              <a:buNone/>
            </a:pPr>
            <a:r>
              <a:t/>
            </a:r>
            <a:endParaRPr>
              <a:solidFill>
                <a:srgbClr val="000000"/>
              </a:solidFill>
              <a:latin typeface="Nunito"/>
              <a:ea typeface="Nunito"/>
              <a:cs typeface="Nunito"/>
              <a:sym typeface="Nunito"/>
            </a:endParaRPr>
          </a:p>
        </p:txBody>
      </p:sp>
      <p:sp>
        <p:nvSpPr>
          <p:cNvPr id="501" name="Google Shape;501;p36"/>
          <p:cNvSpPr txBox="1"/>
          <p:nvPr/>
        </p:nvSpPr>
        <p:spPr>
          <a:xfrm>
            <a:off x="49235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Nunito"/>
                <a:ea typeface="Nunito"/>
                <a:cs typeface="Nunito"/>
                <a:sym typeface="Nunito"/>
              </a:rPr>
              <a:t>Sophomore</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Design + </a:t>
            </a:r>
            <a:endParaRPr>
              <a:solidFill>
                <a:srgbClr val="000000"/>
              </a:solidFill>
              <a:latin typeface="Nunito"/>
              <a:ea typeface="Nunito"/>
              <a:cs typeface="Nunito"/>
              <a:sym typeface="Nunito"/>
            </a:endParaRPr>
          </a:p>
          <a:p>
            <a:pPr indent="0" lvl="0" marL="0" rtl="0" algn="ctr">
              <a:spcBef>
                <a:spcPts val="0"/>
              </a:spcBef>
              <a:spcAft>
                <a:spcPts val="0"/>
              </a:spcAft>
              <a:buNone/>
            </a:pPr>
            <a:r>
              <a:rPr lang="en">
                <a:solidFill>
                  <a:srgbClr val="000000"/>
                </a:solidFill>
                <a:latin typeface="Nunito"/>
                <a:ea typeface="Nunito"/>
                <a:cs typeface="Nunito"/>
                <a:sym typeface="Nunito"/>
              </a:rPr>
              <a:t>CS (HCI)</a:t>
            </a:r>
            <a:endParaRPr>
              <a:solidFill>
                <a:srgbClr val="000000"/>
              </a:solidFill>
              <a:latin typeface="Nunito"/>
              <a:ea typeface="Nunito"/>
              <a:cs typeface="Nunito"/>
              <a:sym typeface="Nunito"/>
            </a:endParaRPr>
          </a:p>
        </p:txBody>
      </p:sp>
      <p:pic>
        <p:nvPicPr>
          <p:cNvPr id="502" name="Google Shape;502;p36"/>
          <p:cNvPicPr preferRelativeResize="0"/>
          <p:nvPr/>
        </p:nvPicPr>
        <p:blipFill rotWithShape="1">
          <a:blip r:embed="rId4">
            <a:alphaModFix/>
          </a:blip>
          <a:srcRect b="8283" l="0" r="0" t="5524"/>
          <a:stretch/>
        </p:blipFill>
        <p:spPr>
          <a:xfrm>
            <a:off x="4791750" y="1532650"/>
            <a:ext cx="1700700" cy="1675200"/>
          </a:xfrm>
          <a:prstGeom prst="ellipse">
            <a:avLst/>
          </a:prstGeom>
          <a:noFill/>
          <a:ln>
            <a:noFill/>
          </a:ln>
        </p:spPr>
      </p:pic>
      <p:pic>
        <p:nvPicPr>
          <p:cNvPr id="503" name="Google Shape;503;p36"/>
          <p:cNvPicPr preferRelativeResize="0"/>
          <p:nvPr/>
        </p:nvPicPr>
        <p:blipFill rotWithShape="1">
          <a:blip r:embed="rId5">
            <a:alphaModFix/>
          </a:blip>
          <a:srcRect b="3697" l="0" r="0" t="8483"/>
          <a:stretch/>
        </p:blipFill>
        <p:spPr>
          <a:xfrm>
            <a:off x="6950875" y="1538800"/>
            <a:ext cx="1662900" cy="1662900"/>
          </a:xfrm>
          <a:prstGeom prst="ellipse">
            <a:avLst/>
          </a:prstGeom>
          <a:noFill/>
          <a:ln cap="flat" cmpd="sng" w="9525">
            <a:solidFill>
              <a:srgbClr val="8E88BE"/>
            </a:solidFill>
            <a:prstDash val="solid"/>
            <a:round/>
            <a:headEnd len="sm" w="sm" type="none"/>
            <a:tailEnd len="sm" w="sm" type="none"/>
          </a:ln>
        </p:spPr>
      </p:pic>
      <p:pic>
        <p:nvPicPr>
          <p:cNvPr id="504" name="Google Shape;504;p36"/>
          <p:cNvPicPr preferRelativeResize="0"/>
          <p:nvPr/>
        </p:nvPicPr>
        <p:blipFill rotWithShape="1">
          <a:blip r:embed="rId6">
            <a:alphaModFix/>
          </a:blip>
          <a:srcRect b="7176" l="0" r="0" t="7185"/>
          <a:stretch/>
        </p:blipFill>
        <p:spPr>
          <a:xfrm>
            <a:off x="530237" y="1532650"/>
            <a:ext cx="1662900" cy="16752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grpSp>
        <p:nvGrpSpPr>
          <p:cNvPr id="509" name="Google Shape;509;p37"/>
          <p:cNvGrpSpPr/>
          <p:nvPr/>
        </p:nvGrpSpPr>
        <p:grpSpPr>
          <a:xfrm>
            <a:off x="2508391" y="1646794"/>
            <a:ext cx="4127233" cy="2212518"/>
            <a:chOff x="7163703" y="800136"/>
            <a:chExt cx="1267500" cy="761100"/>
          </a:xfrm>
        </p:grpSpPr>
        <p:sp>
          <p:nvSpPr>
            <p:cNvPr id="510" name="Google Shape;510;p37"/>
            <p:cNvSpPr/>
            <p:nvPr/>
          </p:nvSpPr>
          <p:spPr>
            <a:xfrm rot="290955">
              <a:off x="7188753" y="999104"/>
              <a:ext cx="1217257" cy="363092"/>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rot="1211943">
              <a:off x="7188821" y="999168"/>
              <a:ext cx="1217263" cy="363035"/>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37"/>
          <p:cNvSpPr txBox="1"/>
          <p:nvPr>
            <p:ph type="title"/>
          </p:nvPr>
        </p:nvSpPr>
        <p:spPr>
          <a:xfrm>
            <a:off x="684475" y="226800"/>
            <a:ext cx="42306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676494"/>
                </a:solidFill>
              </a:rPr>
              <a:t>Project Name</a:t>
            </a:r>
            <a:endParaRPr i="1" sz="2700">
              <a:solidFill>
                <a:srgbClr val="676494"/>
              </a:solidFill>
            </a:endParaRPr>
          </a:p>
        </p:txBody>
      </p:sp>
      <p:cxnSp>
        <p:nvCxnSpPr>
          <p:cNvPr id="513" name="Google Shape;513;p37"/>
          <p:cNvCxnSpPr/>
          <p:nvPr/>
        </p:nvCxnSpPr>
        <p:spPr>
          <a:xfrm rot="10800000">
            <a:off x="831775" y="982800"/>
            <a:ext cx="3936000" cy="3600"/>
          </a:xfrm>
          <a:prstGeom prst="straightConnector1">
            <a:avLst/>
          </a:prstGeom>
          <a:noFill/>
          <a:ln cap="flat" cmpd="sng" w="19050">
            <a:solidFill>
              <a:srgbClr val="B1AFE2"/>
            </a:solidFill>
            <a:prstDash val="solid"/>
            <a:round/>
            <a:headEnd len="med" w="med" type="none"/>
            <a:tailEnd len="med" w="med" type="none"/>
          </a:ln>
        </p:spPr>
      </p:cxnSp>
      <p:grpSp>
        <p:nvGrpSpPr>
          <p:cNvPr id="514" name="Google Shape;514;p37"/>
          <p:cNvGrpSpPr/>
          <p:nvPr/>
        </p:nvGrpSpPr>
        <p:grpSpPr>
          <a:xfrm>
            <a:off x="152400" y="3933491"/>
            <a:ext cx="4300610" cy="1105409"/>
            <a:chOff x="-87025" y="3954291"/>
            <a:chExt cx="4300610" cy="1105409"/>
          </a:xfrm>
        </p:grpSpPr>
        <p:sp>
          <p:nvSpPr>
            <p:cNvPr id="515" name="Google Shape;515;p37"/>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7"/>
          <p:cNvGrpSpPr/>
          <p:nvPr/>
        </p:nvGrpSpPr>
        <p:grpSpPr>
          <a:xfrm rot="5400000">
            <a:off x="6431000" y="-534709"/>
            <a:ext cx="4300610" cy="1105409"/>
            <a:chOff x="-87025" y="3954291"/>
            <a:chExt cx="4300610" cy="1105409"/>
          </a:xfrm>
        </p:grpSpPr>
        <p:sp>
          <p:nvSpPr>
            <p:cNvPr id="518" name="Google Shape;518;p37"/>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37"/>
          <p:cNvSpPr txBox="1"/>
          <p:nvPr/>
        </p:nvSpPr>
        <p:spPr>
          <a:xfrm>
            <a:off x="300875" y="2070800"/>
            <a:ext cx="1746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676494"/>
                </a:solidFill>
                <a:latin typeface="Baskervville"/>
                <a:ea typeface="Baskervville"/>
                <a:cs typeface="Baskervville"/>
                <a:sym typeface="Baskervville"/>
              </a:rPr>
              <a:t>Pasynco</a:t>
            </a:r>
            <a:endParaRPr sz="2200">
              <a:solidFill>
                <a:srgbClr val="676494"/>
              </a:solidFill>
              <a:latin typeface="Baskervville"/>
              <a:ea typeface="Baskervville"/>
              <a:cs typeface="Baskervville"/>
              <a:sym typeface="Baskervville"/>
            </a:endParaRPr>
          </a:p>
        </p:txBody>
      </p:sp>
      <p:sp>
        <p:nvSpPr>
          <p:cNvPr id="521" name="Google Shape;521;p37"/>
          <p:cNvSpPr txBox="1"/>
          <p:nvPr/>
        </p:nvSpPr>
        <p:spPr>
          <a:xfrm>
            <a:off x="2458350" y="1228900"/>
            <a:ext cx="1746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676494"/>
                </a:solidFill>
                <a:latin typeface="Baskervville"/>
                <a:ea typeface="Baskervville"/>
                <a:cs typeface="Baskervville"/>
                <a:sym typeface="Baskervville"/>
              </a:rPr>
              <a:t>InSync</a:t>
            </a:r>
            <a:endParaRPr sz="2200">
              <a:solidFill>
                <a:srgbClr val="676494"/>
              </a:solidFill>
              <a:latin typeface="Baskervville"/>
              <a:ea typeface="Baskervville"/>
              <a:cs typeface="Baskervville"/>
              <a:sym typeface="Baskervville"/>
            </a:endParaRPr>
          </a:p>
        </p:txBody>
      </p:sp>
      <p:sp>
        <p:nvSpPr>
          <p:cNvPr id="522" name="Google Shape;522;p37"/>
          <p:cNvSpPr txBox="1"/>
          <p:nvPr/>
        </p:nvSpPr>
        <p:spPr>
          <a:xfrm>
            <a:off x="3449263" y="23052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100">
                <a:solidFill>
                  <a:srgbClr val="29525C"/>
                </a:solidFill>
                <a:latin typeface="Baskervville"/>
                <a:ea typeface="Baskervville"/>
                <a:cs typeface="Baskervville"/>
                <a:sym typeface="Baskervville"/>
              </a:rPr>
              <a:t>Planet </a:t>
            </a:r>
            <a:r>
              <a:rPr lang="en" sz="2700">
                <a:solidFill>
                  <a:srgbClr val="676494"/>
                </a:solidFill>
                <a:latin typeface="Baskervville"/>
                <a:ea typeface="Baskervville"/>
                <a:cs typeface="Baskervville"/>
                <a:sym typeface="Baskervville"/>
              </a:rPr>
              <a:t>🪐</a:t>
            </a:r>
            <a:endParaRPr b="1" sz="4100">
              <a:solidFill>
                <a:srgbClr val="29525C"/>
              </a:solidFill>
              <a:latin typeface="Baskervville"/>
              <a:ea typeface="Baskervville"/>
              <a:cs typeface="Baskervville"/>
              <a:sym typeface="Baskervville"/>
            </a:endParaRPr>
          </a:p>
        </p:txBody>
      </p:sp>
      <p:sp>
        <p:nvSpPr>
          <p:cNvPr id="523" name="Google Shape;523;p37"/>
          <p:cNvSpPr txBox="1"/>
          <p:nvPr/>
        </p:nvSpPr>
        <p:spPr>
          <a:xfrm>
            <a:off x="408800" y="33017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676494"/>
                </a:solidFill>
                <a:latin typeface="Baskervville"/>
                <a:ea typeface="Baskervville"/>
                <a:cs typeface="Baskervville"/>
                <a:sym typeface="Baskervville"/>
              </a:rPr>
              <a:t>Synchole</a:t>
            </a:r>
            <a:endParaRPr sz="2200">
              <a:solidFill>
                <a:srgbClr val="676494"/>
              </a:solidFill>
              <a:latin typeface="Baskervville"/>
              <a:ea typeface="Baskervville"/>
              <a:cs typeface="Baskervville"/>
              <a:sym typeface="Baskervville"/>
            </a:endParaRPr>
          </a:p>
        </p:txBody>
      </p:sp>
      <p:sp>
        <p:nvSpPr>
          <p:cNvPr id="524" name="Google Shape;524;p37"/>
          <p:cNvSpPr txBox="1"/>
          <p:nvPr/>
        </p:nvSpPr>
        <p:spPr>
          <a:xfrm>
            <a:off x="2636913" y="3976300"/>
            <a:ext cx="3009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676494"/>
                </a:solidFill>
                <a:latin typeface="Baskervville"/>
                <a:ea typeface="Baskervville"/>
                <a:cs typeface="Baskervville"/>
                <a:sym typeface="Baskervville"/>
              </a:rPr>
              <a:t>OYM (on your mind)</a:t>
            </a:r>
            <a:endParaRPr sz="2000">
              <a:solidFill>
                <a:srgbClr val="676494"/>
              </a:solidFill>
              <a:latin typeface="Baskervville"/>
              <a:ea typeface="Baskervville"/>
              <a:cs typeface="Baskervville"/>
              <a:sym typeface="Baskervville"/>
            </a:endParaRPr>
          </a:p>
        </p:txBody>
      </p:sp>
      <p:sp>
        <p:nvSpPr>
          <p:cNvPr id="525" name="Google Shape;525;p37"/>
          <p:cNvSpPr txBox="1"/>
          <p:nvPr/>
        </p:nvSpPr>
        <p:spPr>
          <a:xfrm>
            <a:off x="6017800" y="28359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rgbClr val="676494"/>
                </a:solidFill>
                <a:latin typeface="Baskervville"/>
                <a:ea typeface="Baskervville"/>
                <a:cs typeface="Baskervville"/>
                <a:sym typeface="Baskervville"/>
              </a:rPr>
              <a:t>Wink</a:t>
            </a:r>
            <a:endParaRPr sz="2200">
              <a:solidFill>
                <a:srgbClr val="676494"/>
              </a:solidFill>
              <a:latin typeface="Baskervville"/>
              <a:ea typeface="Baskervville"/>
              <a:cs typeface="Baskervville"/>
              <a:sym typeface="Baskervville"/>
            </a:endParaRPr>
          </a:p>
          <a:p>
            <a:pPr indent="0" lvl="0" marL="0" rtl="0" algn="ctr">
              <a:spcBef>
                <a:spcPts val="0"/>
              </a:spcBef>
              <a:spcAft>
                <a:spcPts val="0"/>
              </a:spcAft>
              <a:buNone/>
            </a:pPr>
            <a:r>
              <a:t/>
            </a:r>
            <a:endParaRPr sz="2200">
              <a:solidFill>
                <a:srgbClr val="676494"/>
              </a:solidFill>
              <a:latin typeface="Baskervville"/>
              <a:ea typeface="Baskervville"/>
              <a:cs typeface="Baskervville"/>
              <a:sym typeface="Baskervville"/>
            </a:endParaRPr>
          </a:p>
        </p:txBody>
      </p:sp>
      <p:sp>
        <p:nvSpPr>
          <p:cNvPr id="526" name="Google Shape;526;p37"/>
          <p:cNvSpPr txBox="1"/>
          <p:nvPr/>
        </p:nvSpPr>
        <p:spPr>
          <a:xfrm>
            <a:off x="5264150" y="15048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676494"/>
                </a:solidFill>
                <a:latin typeface="Baskervville"/>
                <a:ea typeface="Baskervville"/>
                <a:cs typeface="Baskervville"/>
                <a:sym typeface="Baskervville"/>
              </a:rPr>
              <a:t>Lync</a:t>
            </a:r>
            <a:endParaRPr sz="2200">
              <a:solidFill>
                <a:srgbClr val="676494"/>
              </a:solidFill>
              <a:latin typeface="Baskervville"/>
              <a:ea typeface="Baskervville"/>
              <a:cs typeface="Baskervville"/>
              <a:sym typeface="Baskervville"/>
            </a:endParaRPr>
          </a:p>
        </p:txBody>
      </p:sp>
      <p:sp>
        <p:nvSpPr>
          <p:cNvPr id="527" name="Google Shape;527;p37"/>
          <p:cNvSpPr txBox="1"/>
          <p:nvPr/>
        </p:nvSpPr>
        <p:spPr>
          <a:xfrm>
            <a:off x="6755125" y="18125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200">
              <a:solidFill>
                <a:srgbClr val="676494"/>
              </a:solidFill>
              <a:latin typeface="Baskervville"/>
              <a:ea typeface="Baskervville"/>
              <a:cs typeface="Baskervville"/>
              <a:sym typeface="Baskervville"/>
            </a:endParaRPr>
          </a:p>
        </p:txBody>
      </p:sp>
      <p:sp>
        <p:nvSpPr>
          <p:cNvPr id="528" name="Google Shape;528;p37"/>
          <p:cNvSpPr txBox="1"/>
          <p:nvPr/>
        </p:nvSpPr>
        <p:spPr>
          <a:xfrm>
            <a:off x="6794500" y="38593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676494"/>
                </a:solidFill>
                <a:latin typeface="Baskervville"/>
                <a:ea typeface="Baskervville"/>
                <a:cs typeface="Baskervville"/>
                <a:sym typeface="Baskervville"/>
              </a:rPr>
              <a:t>CheckIn</a:t>
            </a:r>
            <a:endParaRPr sz="2200">
              <a:solidFill>
                <a:srgbClr val="676494"/>
              </a:solidFill>
              <a:latin typeface="Baskervville"/>
              <a:ea typeface="Baskervville"/>
              <a:cs typeface="Baskervville"/>
              <a:sym typeface="Baskervvil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grpSp>
        <p:nvGrpSpPr>
          <p:cNvPr id="533" name="Google Shape;533;p38"/>
          <p:cNvGrpSpPr/>
          <p:nvPr/>
        </p:nvGrpSpPr>
        <p:grpSpPr>
          <a:xfrm>
            <a:off x="152400" y="3857291"/>
            <a:ext cx="4300610" cy="1105409"/>
            <a:chOff x="-87025" y="3954291"/>
            <a:chExt cx="4300610" cy="1105409"/>
          </a:xfrm>
        </p:grpSpPr>
        <p:sp>
          <p:nvSpPr>
            <p:cNvPr id="534" name="Google Shape;534;p38"/>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38"/>
          <p:cNvGrpSpPr/>
          <p:nvPr/>
        </p:nvGrpSpPr>
        <p:grpSpPr>
          <a:xfrm rot="5400000">
            <a:off x="6431000" y="-534709"/>
            <a:ext cx="4300610" cy="1105409"/>
            <a:chOff x="-87025" y="3954291"/>
            <a:chExt cx="4300610" cy="1105409"/>
          </a:xfrm>
        </p:grpSpPr>
        <p:sp>
          <p:nvSpPr>
            <p:cNvPr id="537" name="Google Shape;537;p38"/>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38"/>
          <p:cNvSpPr txBox="1"/>
          <p:nvPr/>
        </p:nvSpPr>
        <p:spPr>
          <a:xfrm>
            <a:off x="1116313" y="618175"/>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29525C"/>
                </a:solidFill>
                <a:latin typeface="Baskervville"/>
                <a:ea typeface="Baskervville"/>
                <a:cs typeface="Baskervville"/>
                <a:sym typeface="Baskervville"/>
              </a:rPr>
              <a:t>Planet</a:t>
            </a:r>
            <a:r>
              <a:rPr b="1" lang="en" sz="3500">
                <a:solidFill>
                  <a:srgbClr val="29525C"/>
                </a:solidFill>
                <a:latin typeface="Baskervville"/>
                <a:ea typeface="Baskervville"/>
                <a:cs typeface="Baskervville"/>
                <a:sym typeface="Baskervville"/>
              </a:rPr>
              <a:t> </a:t>
            </a:r>
            <a:r>
              <a:rPr lang="en" sz="2100">
                <a:solidFill>
                  <a:srgbClr val="676494"/>
                </a:solidFill>
                <a:latin typeface="Baskervville"/>
                <a:ea typeface="Baskervville"/>
                <a:cs typeface="Baskervville"/>
                <a:sym typeface="Baskervville"/>
              </a:rPr>
              <a:t>🪐</a:t>
            </a:r>
            <a:endParaRPr b="1" sz="3500">
              <a:solidFill>
                <a:srgbClr val="29525C"/>
              </a:solidFill>
              <a:latin typeface="Baskervville"/>
              <a:ea typeface="Baskervville"/>
              <a:cs typeface="Baskervville"/>
              <a:sym typeface="Baskervville"/>
            </a:endParaRPr>
          </a:p>
        </p:txBody>
      </p:sp>
      <p:sp>
        <p:nvSpPr>
          <p:cNvPr id="540" name="Google Shape;540;p38"/>
          <p:cNvSpPr txBox="1"/>
          <p:nvPr/>
        </p:nvSpPr>
        <p:spPr>
          <a:xfrm>
            <a:off x="1116317" y="1857850"/>
            <a:ext cx="7059900" cy="18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76494"/>
                </a:solidFill>
                <a:latin typeface="Baskervville"/>
                <a:ea typeface="Baskervville"/>
                <a:cs typeface="Baskervville"/>
                <a:sym typeface="Baskervville"/>
              </a:rPr>
              <a:t>We wanted a name and a concept that would allow us to capture our problem space and solution. </a:t>
            </a:r>
            <a:r>
              <a:rPr lang="en" sz="2000">
                <a:solidFill>
                  <a:srgbClr val="676494"/>
                </a:solidFill>
                <a:latin typeface="Baskervville"/>
                <a:ea typeface="Baskervville"/>
                <a:cs typeface="Baskervville"/>
                <a:sym typeface="Baskervville"/>
              </a:rPr>
              <a:t>According to our needfinding interviews, most interviewees revealed that friends are their main source of support, but that it’s difficult to connect or to spend time with them. Planet allows its users to deal with </a:t>
            </a:r>
            <a:r>
              <a:rPr b="1" lang="en" sz="2000">
                <a:solidFill>
                  <a:srgbClr val="676494"/>
                </a:solidFill>
                <a:latin typeface="Baskervville"/>
                <a:ea typeface="Baskervville"/>
                <a:cs typeface="Baskervville"/>
                <a:sym typeface="Baskervville"/>
              </a:rPr>
              <a:t>alienation </a:t>
            </a:r>
            <a:r>
              <a:rPr lang="en" sz="2000">
                <a:solidFill>
                  <a:srgbClr val="676494"/>
                </a:solidFill>
                <a:latin typeface="Baskervville"/>
                <a:ea typeface="Baskervville"/>
                <a:cs typeface="Baskervville"/>
                <a:sym typeface="Baskervville"/>
              </a:rPr>
              <a:t>and the feeling that friends are living in </a:t>
            </a:r>
            <a:r>
              <a:rPr b="1" lang="en" sz="2000">
                <a:solidFill>
                  <a:srgbClr val="676494"/>
                </a:solidFill>
                <a:latin typeface="Baskervville"/>
                <a:ea typeface="Baskervville"/>
                <a:cs typeface="Baskervville"/>
                <a:sym typeface="Baskervville"/>
              </a:rPr>
              <a:t>different worlds.</a:t>
            </a:r>
            <a:endParaRPr b="1" sz="2000">
              <a:solidFill>
                <a:srgbClr val="676494"/>
              </a:solidFill>
              <a:latin typeface="Baskervville"/>
              <a:ea typeface="Baskervville"/>
              <a:cs typeface="Baskervville"/>
              <a:sym typeface="Baskervville"/>
            </a:endParaRPr>
          </a:p>
        </p:txBody>
      </p:sp>
      <p:sp>
        <p:nvSpPr>
          <p:cNvPr id="541" name="Google Shape;541;p38"/>
          <p:cNvSpPr txBox="1"/>
          <p:nvPr/>
        </p:nvSpPr>
        <p:spPr>
          <a:xfrm>
            <a:off x="6755125" y="1736300"/>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200">
              <a:solidFill>
                <a:srgbClr val="676494"/>
              </a:solidFill>
              <a:latin typeface="Baskervville"/>
              <a:ea typeface="Baskervville"/>
              <a:cs typeface="Baskervville"/>
              <a:sym typeface="Baskervville"/>
            </a:endParaRPr>
          </a:p>
        </p:txBody>
      </p:sp>
      <p:grpSp>
        <p:nvGrpSpPr>
          <p:cNvPr id="542" name="Google Shape;542;p38"/>
          <p:cNvGrpSpPr/>
          <p:nvPr/>
        </p:nvGrpSpPr>
        <p:grpSpPr>
          <a:xfrm rot="-235058">
            <a:off x="461816" y="73625"/>
            <a:ext cx="3554517" cy="1899273"/>
            <a:chOff x="7163703" y="800136"/>
            <a:chExt cx="1267500" cy="761100"/>
          </a:xfrm>
        </p:grpSpPr>
        <p:sp>
          <p:nvSpPr>
            <p:cNvPr id="543" name="Google Shape;543;p38"/>
            <p:cNvSpPr/>
            <p:nvPr/>
          </p:nvSpPr>
          <p:spPr>
            <a:xfrm rot="290955">
              <a:off x="7188753" y="999104"/>
              <a:ext cx="1217257" cy="363092"/>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rot="1211943">
              <a:off x="7188821" y="999168"/>
              <a:ext cx="1217263" cy="363035"/>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9"/>
          <p:cNvSpPr txBox="1"/>
          <p:nvPr>
            <p:ph type="title"/>
          </p:nvPr>
        </p:nvSpPr>
        <p:spPr>
          <a:xfrm>
            <a:off x="684475" y="226800"/>
            <a:ext cx="42306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676494"/>
                </a:solidFill>
              </a:rPr>
              <a:t>Our v</a:t>
            </a:r>
            <a:r>
              <a:rPr lang="en" sz="2700">
                <a:solidFill>
                  <a:srgbClr val="676494"/>
                </a:solidFill>
              </a:rPr>
              <a:t>alue proposition</a:t>
            </a:r>
            <a:endParaRPr i="1" sz="2700">
              <a:solidFill>
                <a:srgbClr val="676494"/>
              </a:solidFill>
            </a:endParaRPr>
          </a:p>
        </p:txBody>
      </p:sp>
      <p:cxnSp>
        <p:nvCxnSpPr>
          <p:cNvPr id="550" name="Google Shape;550;p39"/>
          <p:cNvCxnSpPr/>
          <p:nvPr/>
        </p:nvCxnSpPr>
        <p:spPr>
          <a:xfrm rot="10800000">
            <a:off x="831775" y="982800"/>
            <a:ext cx="3936000" cy="3600"/>
          </a:xfrm>
          <a:prstGeom prst="straightConnector1">
            <a:avLst/>
          </a:prstGeom>
          <a:noFill/>
          <a:ln cap="flat" cmpd="sng" w="19050">
            <a:solidFill>
              <a:srgbClr val="B1AFE2"/>
            </a:solidFill>
            <a:prstDash val="solid"/>
            <a:round/>
            <a:headEnd len="med" w="med" type="none"/>
            <a:tailEnd len="med" w="med" type="none"/>
          </a:ln>
        </p:spPr>
      </p:cxnSp>
      <p:grpSp>
        <p:nvGrpSpPr>
          <p:cNvPr id="551" name="Google Shape;551;p39"/>
          <p:cNvGrpSpPr/>
          <p:nvPr/>
        </p:nvGrpSpPr>
        <p:grpSpPr>
          <a:xfrm>
            <a:off x="152400" y="3933491"/>
            <a:ext cx="4300610" cy="1105409"/>
            <a:chOff x="-87025" y="3954291"/>
            <a:chExt cx="4300610" cy="1105409"/>
          </a:xfrm>
        </p:grpSpPr>
        <p:sp>
          <p:nvSpPr>
            <p:cNvPr id="552" name="Google Shape;552;p39"/>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9"/>
          <p:cNvGrpSpPr/>
          <p:nvPr/>
        </p:nvGrpSpPr>
        <p:grpSpPr>
          <a:xfrm rot="5400000">
            <a:off x="6431000" y="-534709"/>
            <a:ext cx="4300610" cy="1105409"/>
            <a:chOff x="-87025" y="3954291"/>
            <a:chExt cx="4300610" cy="1105409"/>
          </a:xfrm>
        </p:grpSpPr>
        <p:sp>
          <p:nvSpPr>
            <p:cNvPr id="555" name="Google Shape;555;p39"/>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39"/>
          <p:cNvSpPr txBox="1"/>
          <p:nvPr/>
        </p:nvSpPr>
        <p:spPr>
          <a:xfrm>
            <a:off x="6763150" y="1716375"/>
            <a:ext cx="22455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200">
              <a:solidFill>
                <a:srgbClr val="676494"/>
              </a:solidFill>
              <a:latin typeface="Baskervville"/>
              <a:ea typeface="Baskervville"/>
              <a:cs typeface="Baskervville"/>
              <a:sym typeface="Baskervville"/>
            </a:endParaRPr>
          </a:p>
        </p:txBody>
      </p:sp>
      <p:sp>
        <p:nvSpPr>
          <p:cNvPr id="558" name="Google Shape;558;p39"/>
          <p:cNvSpPr txBox="1"/>
          <p:nvPr>
            <p:ph idx="1" type="subTitle"/>
          </p:nvPr>
        </p:nvSpPr>
        <p:spPr>
          <a:xfrm>
            <a:off x="1458150" y="1378900"/>
            <a:ext cx="6227700" cy="21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a:t>
            </a:r>
            <a:r>
              <a:rPr b="1" lang="en" sz="2300">
                <a:solidFill>
                  <a:srgbClr val="29525C"/>
                </a:solidFill>
              </a:rPr>
              <a:t>Planet</a:t>
            </a:r>
            <a:r>
              <a:rPr lang="en" sz="2300"/>
              <a:t> lets you </a:t>
            </a:r>
            <a:r>
              <a:rPr b="1" lang="en" sz="2300"/>
              <a:t>visually connect</a:t>
            </a:r>
            <a:r>
              <a:rPr lang="en" sz="2300"/>
              <a:t> with your friends' emotions and statuses </a:t>
            </a:r>
            <a:r>
              <a:rPr b="1" lang="en" sz="2300"/>
              <a:t>in real-time</a:t>
            </a:r>
            <a:r>
              <a:rPr lang="en" sz="2300"/>
              <a:t>, so you </a:t>
            </a:r>
            <a:r>
              <a:rPr b="1" lang="en" sz="2300"/>
              <a:t>never feel alienated</a:t>
            </a:r>
            <a:r>
              <a:rPr lang="en" sz="2300"/>
              <a:t> and </a:t>
            </a:r>
            <a:r>
              <a:rPr lang="en" sz="2300"/>
              <a:t>always know who's able to hang out</a:t>
            </a:r>
            <a:r>
              <a:rPr lang="en" sz="2300"/>
              <a:t> or needs companionship..”</a:t>
            </a:r>
            <a:endParaRPr sz="2300"/>
          </a:p>
        </p:txBody>
      </p:sp>
      <p:pic>
        <p:nvPicPr>
          <p:cNvPr id="559" name="Google Shape;559;p39"/>
          <p:cNvPicPr preferRelativeResize="0"/>
          <p:nvPr/>
        </p:nvPicPr>
        <p:blipFill rotWithShape="1">
          <a:blip r:embed="rId3">
            <a:alphaModFix amt="84000"/>
          </a:blip>
          <a:srcRect b="46313" l="34838" r="18901" t="6180"/>
          <a:stretch/>
        </p:blipFill>
        <p:spPr>
          <a:xfrm rot="972407">
            <a:off x="5546774" y="3723804"/>
            <a:ext cx="3137527" cy="3222041"/>
          </a:xfrm>
          <a:prstGeom prst="rect">
            <a:avLst/>
          </a:prstGeom>
          <a:noFill/>
          <a:ln>
            <a:noFill/>
          </a:ln>
        </p:spPr>
      </p:pic>
      <p:sp>
        <p:nvSpPr>
          <p:cNvPr id="560" name="Google Shape;560;p39"/>
          <p:cNvSpPr/>
          <p:nvPr/>
        </p:nvSpPr>
        <p:spPr>
          <a:xfrm>
            <a:off x="7686950" y="3346200"/>
            <a:ext cx="341700" cy="304500"/>
          </a:xfrm>
          <a:prstGeom prst="heart">
            <a:avLst/>
          </a:prstGeom>
          <a:solidFill>
            <a:srgbClr val="6764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0"/>
          <p:cNvSpPr txBox="1"/>
          <p:nvPr>
            <p:ph idx="1" type="subTitle"/>
          </p:nvPr>
        </p:nvSpPr>
        <p:spPr>
          <a:xfrm>
            <a:off x="1335069" y="2369350"/>
            <a:ext cx="27681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Primary User</a:t>
            </a:r>
            <a:endParaRPr/>
          </a:p>
        </p:txBody>
      </p:sp>
      <p:sp>
        <p:nvSpPr>
          <p:cNvPr id="566" name="Google Shape;566;p40"/>
          <p:cNvSpPr txBox="1"/>
          <p:nvPr>
            <p:ph idx="2" type="subTitle"/>
          </p:nvPr>
        </p:nvSpPr>
        <p:spPr>
          <a:xfrm>
            <a:off x="4588125" y="2386525"/>
            <a:ext cx="32208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We’re Tackling</a:t>
            </a:r>
            <a:endParaRPr/>
          </a:p>
        </p:txBody>
      </p:sp>
      <p:sp>
        <p:nvSpPr>
          <p:cNvPr id="567" name="Google Shape;567;p40"/>
          <p:cNvSpPr txBox="1"/>
          <p:nvPr>
            <p:ph idx="3" type="subTitle"/>
          </p:nvPr>
        </p:nvSpPr>
        <p:spPr>
          <a:xfrm>
            <a:off x="1335069" y="2983375"/>
            <a:ext cx="2768100" cy="10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College students with existing friend groups but who find it difficult to reach out and connect, especially during periods of negative emotion</a:t>
            </a:r>
            <a:endParaRPr/>
          </a:p>
        </p:txBody>
      </p:sp>
      <p:sp>
        <p:nvSpPr>
          <p:cNvPr id="568" name="Google Shape;568;p40"/>
          <p:cNvSpPr txBox="1"/>
          <p:nvPr>
            <p:ph idx="4" type="subTitle"/>
          </p:nvPr>
        </p:nvSpPr>
        <p:spPr>
          <a:xfrm>
            <a:off x="4726425" y="2983375"/>
            <a:ext cx="2944200" cy="10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Reaching out to friends is seen as time consuming </a:t>
            </a:r>
            <a:r>
              <a:rPr lang="en"/>
              <a:t>and </a:t>
            </a:r>
            <a:r>
              <a:rPr lang="en"/>
              <a:t>an inconvenience to the other person, and is especially difficult to do when in a bad headspace, leading to isolation</a:t>
            </a:r>
            <a:endParaRPr/>
          </a:p>
        </p:txBody>
      </p:sp>
      <p:sp>
        <p:nvSpPr>
          <p:cNvPr id="569" name="Google Shape;569;p40"/>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Overview</a:t>
            </a:r>
            <a:endParaRPr/>
          </a:p>
        </p:txBody>
      </p:sp>
      <p:sp>
        <p:nvSpPr>
          <p:cNvPr id="570" name="Google Shape;570;p40"/>
          <p:cNvSpPr/>
          <p:nvPr/>
        </p:nvSpPr>
        <p:spPr>
          <a:xfrm>
            <a:off x="5822204" y="1652193"/>
            <a:ext cx="752635" cy="74535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cxnSp>
        <p:nvCxnSpPr>
          <p:cNvPr id="571" name="Google Shape;571;p40"/>
          <p:cNvCxnSpPr/>
          <p:nvPr/>
        </p:nvCxnSpPr>
        <p:spPr>
          <a:xfrm rot="10800000">
            <a:off x="722050" y="1268050"/>
            <a:ext cx="7710300" cy="0"/>
          </a:xfrm>
          <a:prstGeom prst="straightConnector1">
            <a:avLst/>
          </a:prstGeom>
          <a:noFill/>
          <a:ln cap="flat" cmpd="sng" w="9525">
            <a:solidFill>
              <a:schemeClr val="dk1"/>
            </a:solidFill>
            <a:prstDash val="solid"/>
            <a:round/>
            <a:headEnd len="med" w="med" type="none"/>
            <a:tailEnd len="med" w="med" type="none"/>
          </a:ln>
        </p:spPr>
      </p:cxnSp>
      <p:grpSp>
        <p:nvGrpSpPr>
          <p:cNvPr id="572" name="Google Shape;572;p40"/>
          <p:cNvGrpSpPr/>
          <p:nvPr/>
        </p:nvGrpSpPr>
        <p:grpSpPr>
          <a:xfrm>
            <a:off x="0" y="2169650"/>
            <a:ext cx="1213500" cy="1766400"/>
            <a:chOff x="0" y="3380425"/>
            <a:chExt cx="1213500" cy="1766400"/>
          </a:xfrm>
        </p:grpSpPr>
        <p:sp>
          <p:nvSpPr>
            <p:cNvPr id="573" name="Google Shape;573;p40"/>
            <p:cNvSpPr/>
            <p:nvPr/>
          </p:nvSpPr>
          <p:spPr>
            <a:xfrm>
              <a:off x="0" y="3380425"/>
              <a:ext cx="1213500" cy="17664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p:nvPr/>
          </p:nvSpPr>
          <p:spPr>
            <a:xfrm>
              <a:off x="102900" y="3530125"/>
              <a:ext cx="1007700" cy="14670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5" name="Google Shape;575;p40"/>
          <p:cNvCxnSpPr/>
          <p:nvPr/>
        </p:nvCxnSpPr>
        <p:spPr>
          <a:xfrm rot="10800000">
            <a:off x="1746369" y="2950149"/>
            <a:ext cx="1945500" cy="0"/>
          </a:xfrm>
          <a:prstGeom prst="straightConnector1">
            <a:avLst/>
          </a:prstGeom>
          <a:noFill/>
          <a:ln cap="flat" cmpd="sng" w="9525">
            <a:solidFill>
              <a:schemeClr val="dk1"/>
            </a:solidFill>
            <a:prstDash val="solid"/>
            <a:round/>
            <a:headEnd len="med" w="med" type="none"/>
            <a:tailEnd len="med" w="med" type="none"/>
          </a:ln>
        </p:spPr>
      </p:cxnSp>
      <p:cxnSp>
        <p:nvCxnSpPr>
          <p:cNvPr id="576" name="Google Shape;576;p40"/>
          <p:cNvCxnSpPr/>
          <p:nvPr/>
        </p:nvCxnSpPr>
        <p:spPr>
          <a:xfrm rot="10800000">
            <a:off x="5225781" y="2950149"/>
            <a:ext cx="1945500" cy="0"/>
          </a:xfrm>
          <a:prstGeom prst="straightConnector1">
            <a:avLst/>
          </a:prstGeom>
          <a:noFill/>
          <a:ln cap="flat" cmpd="sng" w="9525">
            <a:solidFill>
              <a:schemeClr val="dk1"/>
            </a:solidFill>
            <a:prstDash val="solid"/>
            <a:round/>
            <a:headEnd len="med" w="med" type="none"/>
            <a:tailEnd len="med" w="med" type="none"/>
          </a:ln>
        </p:spPr>
      </p:cxnSp>
      <p:sp>
        <p:nvSpPr>
          <p:cNvPr id="577" name="Google Shape;577;p40"/>
          <p:cNvSpPr/>
          <p:nvPr/>
        </p:nvSpPr>
        <p:spPr>
          <a:xfrm>
            <a:off x="2342799" y="1668362"/>
            <a:ext cx="752644" cy="746274"/>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1"/>
          <p:cNvSpPr txBox="1"/>
          <p:nvPr>
            <p:ph idx="1" type="body"/>
          </p:nvPr>
        </p:nvSpPr>
        <p:spPr>
          <a:xfrm>
            <a:off x="2480350" y="1663750"/>
            <a:ext cx="4193700" cy="1938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 sz="1500"/>
              <a:t>Update friends on the current </a:t>
            </a:r>
            <a:r>
              <a:rPr lang="en" sz="1500"/>
              <a:t>moods</a:t>
            </a:r>
            <a:r>
              <a:rPr lang="en" sz="1500"/>
              <a:t> of other friends, reducing the awkwardness of talking about emotions directly</a:t>
            </a:r>
            <a:endParaRPr sz="1500"/>
          </a:p>
          <a:p>
            <a:pPr indent="0" lvl="0" marL="0" rtl="0" algn="l">
              <a:spcBef>
                <a:spcPts val="0"/>
              </a:spcBef>
              <a:spcAft>
                <a:spcPts val="0"/>
              </a:spcAft>
              <a:buNone/>
            </a:pPr>
            <a:r>
              <a:t/>
            </a:r>
            <a:endParaRPr/>
          </a:p>
        </p:txBody>
      </p:sp>
      <p:sp>
        <p:nvSpPr>
          <p:cNvPr id="583" name="Google Shape;583;p41"/>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Solution</a:t>
            </a:r>
            <a:endParaRPr/>
          </a:p>
        </p:txBody>
      </p:sp>
      <p:cxnSp>
        <p:nvCxnSpPr>
          <p:cNvPr id="584" name="Google Shape;584;p41"/>
          <p:cNvCxnSpPr/>
          <p:nvPr/>
        </p:nvCxnSpPr>
        <p:spPr>
          <a:xfrm rot="10800000">
            <a:off x="722050" y="1268050"/>
            <a:ext cx="7710300" cy="0"/>
          </a:xfrm>
          <a:prstGeom prst="straightConnector1">
            <a:avLst/>
          </a:prstGeom>
          <a:noFill/>
          <a:ln cap="flat" cmpd="sng" w="9525">
            <a:solidFill>
              <a:schemeClr val="dk1"/>
            </a:solidFill>
            <a:prstDash val="solid"/>
            <a:round/>
            <a:headEnd len="med" w="med" type="none"/>
            <a:tailEnd len="med" w="med" type="none"/>
          </a:ln>
        </p:spPr>
      </p:cxnSp>
      <p:sp>
        <p:nvSpPr>
          <p:cNvPr id="585" name="Google Shape;585;p41"/>
          <p:cNvSpPr/>
          <p:nvPr/>
        </p:nvSpPr>
        <p:spPr>
          <a:xfrm>
            <a:off x="6144175" y="27409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41"/>
          <p:cNvPicPr preferRelativeResize="0"/>
          <p:nvPr/>
        </p:nvPicPr>
        <p:blipFill rotWithShape="1">
          <a:blip r:embed="rId3">
            <a:alphaModFix/>
          </a:blip>
          <a:srcRect b="45370" l="53512" r="22183" t="35593"/>
          <a:stretch/>
        </p:blipFill>
        <p:spPr>
          <a:xfrm>
            <a:off x="466000" y="1663750"/>
            <a:ext cx="2092375" cy="16387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2"/>
          <p:cNvSpPr txBox="1"/>
          <p:nvPr>
            <p:ph idx="1" type="body"/>
          </p:nvPr>
        </p:nvSpPr>
        <p:spPr>
          <a:xfrm>
            <a:off x="2480350" y="1511350"/>
            <a:ext cx="4193700" cy="1938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 sz="1500"/>
              <a:t> </a:t>
            </a:r>
            <a:r>
              <a:rPr lang="en" sz="1500"/>
              <a:t>Update friends on the current moods of other friends, reducing the awkwardness of talking about emotions directly</a:t>
            </a:r>
            <a:endParaRPr sz="1500"/>
          </a:p>
          <a:p>
            <a:pPr indent="0" lvl="0" marL="0" rtl="0" algn="l">
              <a:spcBef>
                <a:spcPts val="0"/>
              </a:spcBef>
              <a:spcAft>
                <a:spcPts val="0"/>
              </a:spcAft>
              <a:buNone/>
            </a:pPr>
            <a:r>
              <a:t/>
            </a:r>
            <a:endParaRPr sz="400"/>
          </a:p>
          <a:p>
            <a:pPr indent="-323850" lvl="0" marL="457200" rtl="0" algn="l">
              <a:spcBef>
                <a:spcPts val="0"/>
              </a:spcBef>
              <a:spcAft>
                <a:spcPts val="0"/>
              </a:spcAft>
              <a:buSzPts val="1500"/>
              <a:buAutoNum type="arabicPeriod"/>
            </a:pPr>
            <a:r>
              <a:rPr lang="en" sz="1500"/>
              <a:t>Allow friends to easily see busy times on each others’ schedules without back-and-forth hassle</a:t>
            </a:r>
            <a:endParaRPr sz="1500"/>
          </a:p>
          <a:p>
            <a:pPr indent="0" lvl="0" marL="0" rtl="0" algn="l">
              <a:spcBef>
                <a:spcPts val="0"/>
              </a:spcBef>
              <a:spcAft>
                <a:spcPts val="0"/>
              </a:spcAft>
              <a:buNone/>
            </a:pPr>
            <a:r>
              <a:t/>
            </a:r>
            <a:endParaRPr sz="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300"/>
          </a:p>
        </p:txBody>
      </p:sp>
      <p:sp>
        <p:nvSpPr>
          <p:cNvPr id="592" name="Google Shape;592;p42"/>
          <p:cNvSpPr txBox="1"/>
          <p:nvPr>
            <p:ph type="title"/>
          </p:nvPr>
        </p:nvSpPr>
        <p:spPr>
          <a:xfrm>
            <a:off x="720000" y="4682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Solution</a:t>
            </a:r>
            <a:endParaRPr/>
          </a:p>
        </p:txBody>
      </p:sp>
      <p:cxnSp>
        <p:nvCxnSpPr>
          <p:cNvPr id="593" name="Google Shape;593;p42"/>
          <p:cNvCxnSpPr/>
          <p:nvPr/>
        </p:nvCxnSpPr>
        <p:spPr>
          <a:xfrm rot="10800000">
            <a:off x="722050" y="1191850"/>
            <a:ext cx="7710300" cy="0"/>
          </a:xfrm>
          <a:prstGeom prst="straightConnector1">
            <a:avLst/>
          </a:prstGeom>
          <a:noFill/>
          <a:ln cap="flat" cmpd="sng" w="9525">
            <a:solidFill>
              <a:schemeClr val="dk1"/>
            </a:solidFill>
            <a:prstDash val="solid"/>
            <a:round/>
            <a:headEnd len="med" w="med" type="none"/>
            <a:tailEnd len="med" w="med" type="none"/>
          </a:ln>
        </p:spPr>
      </p:cxnSp>
      <p:sp>
        <p:nvSpPr>
          <p:cNvPr id="594" name="Google Shape;594;p42"/>
          <p:cNvSpPr/>
          <p:nvPr/>
        </p:nvSpPr>
        <p:spPr>
          <a:xfrm>
            <a:off x="6144175" y="27409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42"/>
          <p:cNvPicPr preferRelativeResize="0"/>
          <p:nvPr/>
        </p:nvPicPr>
        <p:blipFill rotWithShape="1">
          <a:blip r:embed="rId3">
            <a:alphaModFix/>
          </a:blip>
          <a:srcRect b="45370" l="53512" r="22183" t="35593"/>
          <a:stretch/>
        </p:blipFill>
        <p:spPr>
          <a:xfrm>
            <a:off x="466000" y="1663750"/>
            <a:ext cx="2092375" cy="1638748"/>
          </a:xfrm>
          <a:prstGeom prst="rect">
            <a:avLst/>
          </a:prstGeom>
          <a:noFill/>
          <a:ln>
            <a:noFill/>
          </a:ln>
        </p:spPr>
      </p:pic>
      <p:pic>
        <p:nvPicPr>
          <p:cNvPr id="596" name="Google Shape;596;p42"/>
          <p:cNvPicPr preferRelativeResize="0"/>
          <p:nvPr/>
        </p:nvPicPr>
        <p:blipFill rotWithShape="1">
          <a:blip r:embed="rId4">
            <a:alphaModFix/>
          </a:blip>
          <a:srcRect b="35204" l="15365" r="57843" t="44025"/>
          <a:stretch/>
        </p:blipFill>
        <p:spPr>
          <a:xfrm>
            <a:off x="6674050" y="2100105"/>
            <a:ext cx="1867254" cy="1447501"/>
          </a:xfrm>
          <a:prstGeom prst="rect">
            <a:avLst/>
          </a:prstGeom>
          <a:noFill/>
          <a:ln>
            <a:noFill/>
          </a:ln>
        </p:spPr>
      </p:pic>
      <p:pic>
        <p:nvPicPr>
          <p:cNvPr id="597" name="Google Shape;597;p42"/>
          <p:cNvPicPr preferRelativeResize="0"/>
          <p:nvPr/>
        </p:nvPicPr>
        <p:blipFill>
          <a:blip r:embed="rId5">
            <a:alphaModFix amt="80000"/>
          </a:blip>
          <a:stretch>
            <a:fillRect/>
          </a:stretch>
        </p:blipFill>
        <p:spPr>
          <a:xfrm>
            <a:off x="2595700" y="1344825"/>
            <a:ext cx="3952600" cy="9810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3 Business Bucket List Blue Variant by Slidesgo">
  <a:themeElements>
    <a:clrScheme name="Simple Light">
      <a:dk1>
        <a:srgbClr val="000000"/>
      </a:dk1>
      <a:lt1>
        <a:srgbClr val="FFFFFF"/>
      </a:lt1>
      <a:dk2>
        <a:srgbClr val="D9F2F7"/>
      </a:dk2>
      <a:lt2>
        <a:srgbClr val="C4F3FB"/>
      </a:lt2>
      <a:accent1>
        <a:srgbClr val="A4D3D9"/>
      </a:accent1>
      <a:accent2>
        <a:srgbClr val="E5C5A9"/>
      </a:accent2>
      <a:accent3>
        <a:srgbClr val="C1A381"/>
      </a:accent3>
      <a:accent4>
        <a:srgbClr val="987A5E"/>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